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handoutMasterIdLst>
    <p:handoutMasterId r:id="rId77"/>
  </p:handoutMasterIdLst>
  <p:sldIdLst>
    <p:sldId id="256" r:id="rId2"/>
    <p:sldId id="260" r:id="rId3"/>
    <p:sldId id="261" r:id="rId4"/>
    <p:sldId id="257" r:id="rId5"/>
    <p:sldId id="258" r:id="rId6"/>
    <p:sldId id="259" r:id="rId7"/>
    <p:sldId id="296" r:id="rId8"/>
    <p:sldId id="263" r:id="rId9"/>
    <p:sldId id="264" r:id="rId10"/>
    <p:sldId id="265" r:id="rId11"/>
    <p:sldId id="266" r:id="rId12"/>
    <p:sldId id="262" r:id="rId13"/>
    <p:sldId id="267" r:id="rId14"/>
    <p:sldId id="268" r:id="rId15"/>
    <p:sldId id="270" r:id="rId16"/>
    <p:sldId id="297" r:id="rId17"/>
    <p:sldId id="311" r:id="rId18"/>
    <p:sldId id="312" r:id="rId19"/>
    <p:sldId id="313" r:id="rId20"/>
    <p:sldId id="314" r:id="rId21"/>
    <p:sldId id="315" r:id="rId22"/>
    <p:sldId id="316" r:id="rId23"/>
    <p:sldId id="317" r:id="rId24"/>
    <p:sldId id="318" r:id="rId25"/>
    <p:sldId id="319" r:id="rId26"/>
    <p:sldId id="320" r:id="rId27"/>
    <p:sldId id="321" r:id="rId28"/>
    <p:sldId id="323" r:id="rId29"/>
    <p:sldId id="324" r:id="rId30"/>
    <p:sldId id="322" r:id="rId31"/>
    <p:sldId id="271" r:id="rId32"/>
    <p:sldId id="298" r:id="rId33"/>
    <p:sldId id="299" r:id="rId34"/>
    <p:sldId id="300" r:id="rId35"/>
    <p:sldId id="303" r:id="rId36"/>
    <p:sldId id="302" r:id="rId37"/>
    <p:sldId id="329" r:id="rId38"/>
    <p:sldId id="333" r:id="rId39"/>
    <p:sldId id="330" r:id="rId40"/>
    <p:sldId id="331" r:id="rId41"/>
    <p:sldId id="332" r:id="rId42"/>
    <p:sldId id="325" r:id="rId43"/>
    <p:sldId id="326" r:id="rId44"/>
    <p:sldId id="327" r:id="rId45"/>
    <p:sldId id="328" r:id="rId46"/>
    <p:sldId id="301" r:id="rId47"/>
    <p:sldId id="306" r:id="rId48"/>
    <p:sldId id="307" r:id="rId49"/>
    <p:sldId id="305" r:id="rId50"/>
    <p:sldId id="304" r:id="rId51"/>
    <p:sldId id="308" r:id="rId52"/>
    <p:sldId id="309" r:id="rId53"/>
    <p:sldId id="334" r:id="rId54"/>
    <p:sldId id="335" r:id="rId55"/>
    <p:sldId id="348" r:id="rId56"/>
    <p:sldId id="347" r:id="rId57"/>
    <p:sldId id="336" r:id="rId58"/>
    <p:sldId id="337" r:id="rId59"/>
    <p:sldId id="338" r:id="rId60"/>
    <p:sldId id="340" r:id="rId61"/>
    <p:sldId id="339" r:id="rId62"/>
    <p:sldId id="341" r:id="rId63"/>
    <p:sldId id="342" r:id="rId64"/>
    <p:sldId id="343" r:id="rId65"/>
    <p:sldId id="344" r:id="rId66"/>
    <p:sldId id="345" r:id="rId67"/>
    <p:sldId id="346" r:id="rId68"/>
    <p:sldId id="272" r:id="rId69"/>
    <p:sldId id="275" r:id="rId70"/>
    <p:sldId id="276" r:id="rId71"/>
    <p:sldId id="277" r:id="rId72"/>
    <p:sldId id="273" r:id="rId73"/>
    <p:sldId id="274" r:id="rId74"/>
    <p:sldId id="310"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94" y="6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al vachheta" userId="0cdea2e3156ffed0" providerId="LiveId" clId="{35D01C88-7043-4566-BCD4-0347957484B0}"/>
    <pc:docChg chg="custSel modSld">
      <pc:chgData name="jinal vachheta" userId="0cdea2e3156ffed0" providerId="LiveId" clId="{35D01C88-7043-4566-BCD4-0347957484B0}" dt="2025-01-04T17:03:40.190" v="0" actId="478"/>
      <pc:docMkLst>
        <pc:docMk/>
      </pc:docMkLst>
      <pc:sldChg chg="delSp mod">
        <pc:chgData name="jinal vachheta" userId="0cdea2e3156ffed0" providerId="LiveId" clId="{35D01C88-7043-4566-BCD4-0347957484B0}" dt="2025-01-04T17:03:40.190" v="0" actId="478"/>
        <pc:sldMkLst>
          <pc:docMk/>
          <pc:sldMk cId="3032285916" sldId="310"/>
        </pc:sldMkLst>
        <pc:spChg chg="del">
          <ac:chgData name="jinal vachheta" userId="0cdea2e3156ffed0" providerId="LiveId" clId="{35D01C88-7043-4566-BCD4-0347957484B0}" dt="2025-01-04T17:03:40.190" v="0" actId="478"/>
          <ac:spMkLst>
            <pc:docMk/>
            <pc:sldMk cId="3032285916" sldId="310"/>
            <ac:spMk id="2" creationId="{D9556465-9D0B-7C02-859E-9BC25C1BDA4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6723EA-FB95-4AC8-A4BD-58E4669E0B1F}" type="datetimeFigureOut">
              <a:rPr lang="en-US" smtClean="0"/>
              <a:t>1/4/2025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a:t>Department of Computer Science </a:t>
            </a:r>
          </a:p>
        </p:txBody>
      </p:sp>
      <p:sp>
        <p:nvSpPr>
          <p:cNvPr id="6" name="Slide Number Placeholder 5"/>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8353E84-709F-48AD-B377-36E23602935D}" type="slidenum">
              <a:rPr lang="en-US" smtClean="0"/>
              <a:t>‹#›</a:t>
            </a:fld>
            <a:endParaRPr lang="en-US"/>
          </a:p>
        </p:txBody>
      </p:sp>
    </p:spTree>
    <p:extLst>
      <p:ext uri="{BB962C8B-B14F-4D97-AF65-F5344CB8AC3E}">
        <p14:creationId xmlns:p14="http://schemas.microsoft.com/office/powerpoint/2010/main" val="297728904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646754-D48D-4561-B55F-9FFCE584DA41}" type="datetimeFigureOut">
              <a:rPr lang="en-US" smtClean="0"/>
              <a:t>1/4/2025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809CBC-FADD-4676-B5C3-313D902CEF1C}" type="slidenum">
              <a:rPr lang="en-US" smtClean="0"/>
              <a:t>‹#›</a:t>
            </a:fld>
            <a:endParaRPr lang="en-US"/>
          </a:p>
        </p:txBody>
      </p:sp>
    </p:spTree>
    <p:extLst>
      <p:ext uri="{BB962C8B-B14F-4D97-AF65-F5344CB8AC3E}">
        <p14:creationId xmlns:p14="http://schemas.microsoft.com/office/powerpoint/2010/main" val="134214925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809CBC-FADD-4676-B5C3-313D902CEF1C}" type="slidenum">
              <a:rPr lang="en-US" smtClean="0"/>
              <a:t>1</a:t>
            </a:fld>
            <a:endParaRPr lang="en-US"/>
          </a:p>
        </p:txBody>
      </p:sp>
      <p:sp>
        <p:nvSpPr>
          <p:cNvPr id="5" name="Header Placeholder 4"/>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3789282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048609" name="Google Shape;113;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8610" name="Google Shape;11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C3809CBC-FADD-4676-B5C3-313D902CEF1C}" type="slidenum">
              <a:rPr lang="en-US" smtClean="0"/>
              <a:t>9</a:t>
            </a:fld>
            <a:endParaRPr lang="en-US"/>
          </a:p>
        </p:txBody>
      </p:sp>
    </p:spTree>
    <p:extLst>
      <p:ext uri="{BB962C8B-B14F-4D97-AF65-F5344CB8AC3E}">
        <p14:creationId xmlns:p14="http://schemas.microsoft.com/office/powerpoint/2010/main" val="3388956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C3809CBC-FADD-4676-B5C3-313D902CEF1C}" type="slidenum">
              <a:rPr lang="en-US" smtClean="0"/>
              <a:t>16</a:t>
            </a:fld>
            <a:endParaRPr lang="en-US"/>
          </a:p>
        </p:txBody>
      </p:sp>
    </p:spTree>
    <p:extLst>
      <p:ext uri="{BB962C8B-B14F-4D97-AF65-F5344CB8AC3E}">
        <p14:creationId xmlns:p14="http://schemas.microsoft.com/office/powerpoint/2010/main" val="2391915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86CAF49-65C5-4079-8211-C2C336248627}" type="datetime1">
              <a:rPr lang="en-US" smtClean="0"/>
              <a:t>1/4/2025</a:t>
            </a:fld>
            <a:endParaRPr lang="en-US" dirty="0"/>
          </a:p>
        </p:txBody>
      </p:sp>
      <p:sp>
        <p:nvSpPr>
          <p:cNvPr id="5" name="Footer Placeholder 4"/>
          <p:cNvSpPr>
            <a:spLocks noGrp="1"/>
          </p:cNvSpPr>
          <p:nvPr>
            <p:ph type="ftr" sz="quarter" idx="11"/>
          </p:nvPr>
        </p:nvSpPr>
        <p:spPr>
          <a:xfrm>
            <a:off x="2590800" y="6324600"/>
            <a:ext cx="4038600" cy="365125"/>
          </a:xfrm>
        </p:spPr>
        <p:txBody>
          <a:bodyPr/>
          <a:lstStyle/>
          <a:p>
            <a:r>
              <a:rPr lang="en-US" dirty="0"/>
              <a:t>Department of Computer Science </a:t>
            </a:r>
          </a:p>
        </p:txBody>
      </p:sp>
      <p:sp>
        <p:nvSpPr>
          <p:cNvPr id="6" name="Slide Number Placeholder 5"/>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877355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134502B-A5B8-4C9C-9496-E4BC2519CBE5}" type="datetime1">
              <a:rPr lang="en-US" smtClean="0"/>
              <a:t>1/4/2025</a:t>
            </a:fld>
            <a:endParaRPr lang="en-US"/>
          </a:p>
        </p:txBody>
      </p:sp>
      <p:sp>
        <p:nvSpPr>
          <p:cNvPr id="5" name="Footer Placeholder 4"/>
          <p:cNvSpPr>
            <a:spLocks noGrp="1"/>
          </p:cNvSpPr>
          <p:nvPr>
            <p:ph type="ftr" sz="quarter" idx="11"/>
          </p:nvPr>
        </p:nvSpPr>
        <p:spPr/>
        <p:txBody>
          <a:bodyPr/>
          <a:lstStyle/>
          <a:p>
            <a:r>
              <a:rPr lang="en-US"/>
              <a:t>Department of Computer Science </a:t>
            </a:r>
          </a:p>
        </p:txBody>
      </p:sp>
      <p:sp>
        <p:nvSpPr>
          <p:cNvPr id="6" name="Slide Number Placeholder 5"/>
          <p:cNvSpPr>
            <a:spLocks noGrp="1"/>
          </p:cNvSpPr>
          <p:nvPr>
            <p:ph type="sldNum" sz="quarter" idx="12"/>
          </p:nvPr>
        </p:nvSpPr>
        <p:spPr/>
        <p:txBody>
          <a:bodyPr/>
          <a:lstStyle/>
          <a:p>
            <a:fld id="{4EE46D15-3898-4B85-9369-B7C77A63AF05}" type="slidenum">
              <a:rPr lang="en-US" smtClean="0"/>
              <a:t>‹#›</a:t>
            </a:fld>
            <a:endParaRPr lang="en-US"/>
          </a:p>
        </p:txBody>
      </p:sp>
    </p:spTree>
    <p:extLst>
      <p:ext uri="{BB962C8B-B14F-4D97-AF65-F5344CB8AC3E}">
        <p14:creationId xmlns:p14="http://schemas.microsoft.com/office/powerpoint/2010/main" val="2710020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8E1B723-7CA0-47A5-B864-E1D2576AFFEC}" type="datetime1">
              <a:rPr lang="en-US" smtClean="0"/>
              <a:t>1/4/2025</a:t>
            </a:fld>
            <a:endParaRPr lang="en-US"/>
          </a:p>
        </p:txBody>
      </p:sp>
      <p:sp>
        <p:nvSpPr>
          <p:cNvPr id="5" name="Footer Placeholder 4"/>
          <p:cNvSpPr>
            <a:spLocks noGrp="1"/>
          </p:cNvSpPr>
          <p:nvPr>
            <p:ph type="ftr" sz="quarter" idx="11"/>
          </p:nvPr>
        </p:nvSpPr>
        <p:spPr/>
        <p:txBody>
          <a:bodyPr/>
          <a:lstStyle/>
          <a:p>
            <a:r>
              <a:rPr lang="en-US"/>
              <a:t>Department of Computer Science </a:t>
            </a:r>
          </a:p>
        </p:txBody>
      </p:sp>
      <p:sp>
        <p:nvSpPr>
          <p:cNvPr id="6" name="Slide Number Placeholder 5"/>
          <p:cNvSpPr>
            <a:spLocks noGrp="1"/>
          </p:cNvSpPr>
          <p:nvPr>
            <p:ph type="sldNum" sz="quarter" idx="12"/>
          </p:nvPr>
        </p:nvSpPr>
        <p:spPr/>
        <p:txBody>
          <a:bodyPr/>
          <a:lstStyle/>
          <a:p>
            <a:fld id="{4EE46D15-3898-4B85-9369-B7C77A63AF05}" type="slidenum">
              <a:rPr lang="en-US" smtClean="0"/>
              <a:t>‹#›</a:t>
            </a:fld>
            <a:endParaRPr lang="en-US"/>
          </a:p>
        </p:txBody>
      </p:sp>
    </p:spTree>
    <p:extLst>
      <p:ext uri="{BB962C8B-B14F-4D97-AF65-F5344CB8AC3E}">
        <p14:creationId xmlns:p14="http://schemas.microsoft.com/office/powerpoint/2010/main" val="655847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E7823A9-133F-442E-9BE6-B55F55A35407}" type="datetime1">
              <a:rPr lang="en-US" smtClean="0"/>
              <a:t>1/4/2025</a:t>
            </a:fld>
            <a:endParaRPr lang="en-US"/>
          </a:p>
        </p:txBody>
      </p:sp>
      <p:sp>
        <p:nvSpPr>
          <p:cNvPr id="5" name="Footer Placeholder 4"/>
          <p:cNvSpPr>
            <a:spLocks noGrp="1"/>
          </p:cNvSpPr>
          <p:nvPr>
            <p:ph type="ftr" sz="quarter" idx="11"/>
          </p:nvPr>
        </p:nvSpPr>
        <p:spPr>
          <a:xfrm>
            <a:off x="2590800" y="6324600"/>
            <a:ext cx="4038600" cy="365125"/>
          </a:xfrm>
        </p:spPr>
        <p:txBody>
          <a:bodyPr/>
          <a:lstStyle/>
          <a:p>
            <a:r>
              <a:rPr lang="en-US" dirty="0"/>
              <a:t>Department of Computer Science </a:t>
            </a:r>
          </a:p>
        </p:txBody>
      </p:sp>
      <p:sp>
        <p:nvSpPr>
          <p:cNvPr id="6" name="Slide Number Placeholder 5"/>
          <p:cNvSpPr>
            <a:spLocks noGrp="1"/>
          </p:cNvSpPr>
          <p:nvPr>
            <p:ph type="sldNum" sz="quarter" idx="12"/>
          </p:nvPr>
        </p:nvSpPr>
        <p:spPr/>
        <p:txBody>
          <a:bodyPr/>
          <a:lstStyle/>
          <a:p>
            <a:fld id="{4EE46D15-3898-4B85-9369-B7C77A63AF0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0" y="152400"/>
            <a:ext cx="838200" cy="79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6312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F09A8F3-C458-4A7F-8381-F162D0A5FB24}" type="datetime1">
              <a:rPr lang="en-US" smtClean="0"/>
              <a:t>1/4/2025</a:t>
            </a:fld>
            <a:endParaRPr lang="en-US"/>
          </a:p>
        </p:txBody>
      </p:sp>
      <p:sp>
        <p:nvSpPr>
          <p:cNvPr id="5" name="Footer Placeholder 4"/>
          <p:cNvSpPr>
            <a:spLocks noGrp="1"/>
          </p:cNvSpPr>
          <p:nvPr>
            <p:ph type="ftr" sz="quarter" idx="11"/>
          </p:nvPr>
        </p:nvSpPr>
        <p:spPr/>
        <p:txBody>
          <a:bodyPr/>
          <a:lstStyle/>
          <a:p>
            <a:r>
              <a:rPr lang="en-US"/>
              <a:t>Department of Computer Science </a:t>
            </a:r>
          </a:p>
        </p:txBody>
      </p:sp>
      <p:sp>
        <p:nvSpPr>
          <p:cNvPr id="6" name="Slide Number Placeholder 5"/>
          <p:cNvSpPr>
            <a:spLocks noGrp="1"/>
          </p:cNvSpPr>
          <p:nvPr>
            <p:ph type="sldNum" sz="quarter" idx="12"/>
          </p:nvPr>
        </p:nvSpPr>
        <p:spPr/>
        <p:txBody>
          <a:bodyPr/>
          <a:lstStyle/>
          <a:p>
            <a:fld id="{4EE46D15-3898-4B85-9369-B7C77A63AF05}" type="slidenum">
              <a:rPr lang="en-US" smtClean="0"/>
              <a:t>‹#›</a:t>
            </a:fld>
            <a:endParaRPr lang="en-US"/>
          </a:p>
        </p:txBody>
      </p:sp>
    </p:spTree>
    <p:extLst>
      <p:ext uri="{BB962C8B-B14F-4D97-AF65-F5344CB8AC3E}">
        <p14:creationId xmlns:p14="http://schemas.microsoft.com/office/powerpoint/2010/main" val="3746050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6A959C-253A-4732-A364-3F7972572838}" type="datetime1">
              <a:rPr lang="en-US" smtClean="0"/>
              <a:t>1/4/2025</a:t>
            </a:fld>
            <a:endParaRPr lang="en-US"/>
          </a:p>
        </p:txBody>
      </p:sp>
      <p:sp>
        <p:nvSpPr>
          <p:cNvPr id="6" name="Footer Placeholder 5"/>
          <p:cNvSpPr>
            <a:spLocks noGrp="1"/>
          </p:cNvSpPr>
          <p:nvPr>
            <p:ph type="ftr" sz="quarter" idx="11"/>
          </p:nvPr>
        </p:nvSpPr>
        <p:spPr/>
        <p:txBody>
          <a:bodyPr/>
          <a:lstStyle/>
          <a:p>
            <a:r>
              <a:rPr lang="en-US"/>
              <a:t>Department of Computer Science </a:t>
            </a:r>
          </a:p>
        </p:txBody>
      </p:sp>
      <p:sp>
        <p:nvSpPr>
          <p:cNvPr id="7" name="Slide Number Placeholder 6"/>
          <p:cNvSpPr>
            <a:spLocks noGrp="1"/>
          </p:cNvSpPr>
          <p:nvPr>
            <p:ph type="sldNum" sz="quarter" idx="12"/>
          </p:nvPr>
        </p:nvSpPr>
        <p:spPr/>
        <p:txBody>
          <a:bodyPr/>
          <a:lstStyle/>
          <a:p>
            <a:fld id="{4EE46D15-3898-4B85-9369-B7C77A63AF05}" type="slidenum">
              <a:rPr lang="en-US" smtClean="0"/>
              <a:t>‹#›</a:t>
            </a:fld>
            <a:endParaRPr lang="en-US"/>
          </a:p>
        </p:txBody>
      </p:sp>
    </p:spTree>
    <p:extLst>
      <p:ext uri="{BB962C8B-B14F-4D97-AF65-F5344CB8AC3E}">
        <p14:creationId xmlns:p14="http://schemas.microsoft.com/office/powerpoint/2010/main" val="351411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05CDA54-F9C2-4AE0-A35F-BBB320900C40}" type="datetime1">
              <a:rPr lang="en-US" smtClean="0"/>
              <a:t>1/4/2025</a:t>
            </a:fld>
            <a:endParaRPr lang="en-US"/>
          </a:p>
        </p:txBody>
      </p:sp>
      <p:sp>
        <p:nvSpPr>
          <p:cNvPr id="8" name="Footer Placeholder 7"/>
          <p:cNvSpPr>
            <a:spLocks noGrp="1"/>
          </p:cNvSpPr>
          <p:nvPr>
            <p:ph type="ftr" sz="quarter" idx="11"/>
          </p:nvPr>
        </p:nvSpPr>
        <p:spPr/>
        <p:txBody>
          <a:bodyPr/>
          <a:lstStyle/>
          <a:p>
            <a:r>
              <a:rPr lang="en-US"/>
              <a:t>Department of Computer Science </a:t>
            </a:r>
          </a:p>
        </p:txBody>
      </p:sp>
      <p:sp>
        <p:nvSpPr>
          <p:cNvPr id="9" name="Slide Number Placeholder 8"/>
          <p:cNvSpPr>
            <a:spLocks noGrp="1"/>
          </p:cNvSpPr>
          <p:nvPr>
            <p:ph type="sldNum" sz="quarter" idx="12"/>
          </p:nvPr>
        </p:nvSpPr>
        <p:spPr/>
        <p:txBody>
          <a:bodyPr/>
          <a:lstStyle/>
          <a:p>
            <a:fld id="{4EE46D15-3898-4B85-9369-B7C77A63AF05}" type="slidenum">
              <a:rPr lang="en-US" smtClean="0"/>
              <a:t>‹#›</a:t>
            </a:fld>
            <a:endParaRPr lang="en-US"/>
          </a:p>
        </p:txBody>
      </p:sp>
    </p:spTree>
    <p:extLst>
      <p:ext uri="{BB962C8B-B14F-4D97-AF65-F5344CB8AC3E}">
        <p14:creationId xmlns:p14="http://schemas.microsoft.com/office/powerpoint/2010/main" val="469184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5770F2D0-8E3D-4806-88B7-A35EEEE634CB}" type="datetime1">
              <a:rPr lang="en-US" smtClean="0"/>
              <a:t>1/4/2025</a:t>
            </a:fld>
            <a:endParaRPr lang="en-US"/>
          </a:p>
        </p:txBody>
      </p:sp>
      <p:sp>
        <p:nvSpPr>
          <p:cNvPr id="4" name="Footer Placeholder 3"/>
          <p:cNvSpPr>
            <a:spLocks noGrp="1"/>
          </p:cNvSpPr>
          <p:nvPr>
            <p:ph type="ftr" sz="quarter" idx="11"/>
          </p:nvPr>
        </p:nvSpPr>
        <p:spPr/>
        <p:txBody>
          <a:bodyPr/>
          <a:lstStyle/>
          <a:p>
            <a:r>
              <a:rPr lang="en-US"/>
              <a:t>Department of Computer Science </a:t>
            </a:r>
          </a:p>
        </p:txBody>
      </p:sp>
      <p:sp>
        <p:nvSpPr>
          <p:cNvPr id="5" name="Slide Number Placeholder 4"/>
          <p:cNvSpPr>
            <a:spLocks noGrp="1"/>
          </p:cNvSpPr>
          <p:nvPr>
            <p:ph type="sldNum" sz="quarter" idx="12"/>
          </p:nvPr>
        </p:nvSpPr>
        <p:spPr/>
        <p:txBody>
          <a:bodyPr/>
          <a:lstStyle/>
          <a:p>
            <a:fld id="{4EE46D15-3898-4B85-9369-B7C77A63AF05}" type="slidenum">
              <a:rPr lang="en-US" smtClean="0"/>
              <a:t>‹#›</a:t>
            </a:fld>
            <a:endParaRPr lang="en-US"/>
          </a:p>
        </p:txBody>
      </p:sp>
    </p:spTree>
    <p:extLst>
      <p:ext uri="{BB962C8B-B14F-4D97-AF65-F5344CB8AC3E}">
        <p14:creationId xmlns:p14="http://schemas.microsoft.com/office/powerpoint/2010/main" val="1289216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A391245-9AD2-410B-81D5-23E049DAEA56}" type="datetime1">
              <a:rPr lang="en-US" smtClean="0"/>
              <a:t>1/4/2025</a:t>
            </a:fld>
            <a:endParaRPr lang="en-US"/>
          </a:p>
        </p:txBody>
      </p:sp>
      <p:sp>
        <p:nvSpPr>
          <p:cNvPr id="3" name="Footer Placeholder 2"/>
          <p:cNvSpPr>
            <a:spLocks noGrp="1"/>
          </p:cNvSpPr>
          <p:nvPr>
            <p:ph type="ftr" sz="quarter" idx="11"/>
          </p:nvPr>
        </p:nvSpPr>
        <p:spPr/>
        <p:txBody>
          <a:bodyPr/>
          <a:lstStyle/>
          <a:p>
            <a:r>
              <a:rPr lang="en-US"/>
              <a:t>Department of Computer Science </a:t>
            </a:r>
          </a:p>
        </p:txBody>
      </p:sp>
      <p:sp>
        <p:nvSpPr>
          <p:cNvPr id="4" name="Slide Number Placeholder 3"/>
          <p:cNvSpPr>
            <a:spLocks noGrp="1"/>
          </p:cNvSpPr>
          <p:nvPr>
            <p:ph type="sldNum" sz="quarter" idx="12"/>
          </p:nvPr>
        </p:nvSpPr>
        <p:spPr/>
        <p:txBody>
          <a:bodyPr/>
          <a:lstStyle/>
          <a:p>
            <a:fld id="{4EE46D15-3898-4B85-9369-B7C77A63AF05}" type="slidenum">
              <a:rPr lang="en-US" smtClean="0"/>
              <a:t>‹#›</a:t>
            </a:fld>
            <a:endParaRPr lang="en-US"/>
          </a:p>
        </p:txBody>
      </p:sp>
    </p:spTree>
    <p:extLst>
      <p:ext uri="{BB962C8B-B14F-4D97-AF65-F5344CB8AC3E}">
        <p14:creationId xmlns:p14="http://schemas.microsoft.com/office/powerpoint/2010/main" val="1142778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B5A9C23-7BD8-4329-A009-2B1B7DF4CDCA}" type="datetime1">
              <a:rPr lang="en-US" smtClean="0"/>
              <a:t>1/4/2025</a:t>
            </a:fld>
            <a:endParaRPr lang="en-US"/>
          </a:p>
        </p:txBody>
      </p:sp>
      <p:sp>
        <p:nvSpPr>
          <p:cNvPr id="6" name="Footer Placeholder 5"/>
          <p:cNvSpPr>
            <a:spLocks noGrp="1"/>
          </p:cNvSpPr>
          <p:nvPr>
            <p:ph type="ftr" sz="quarter" idx="11"/>
          </p:nvPr>
        </p:nvSpPr>
        <p:spPr/>
        <p:txBody>
          <a:bodyPr/>
          <a:lstStyle/>
          <a:p>
            <a:r>
              <a:rPr lang="en-US"/>
              <a:t>Department of Computer Science </a:t>
            </a:r>
          </a:p>
        </p:txBody>
      </p:sp>
      <p:sp>
        <p:nvSpPr>
          <p:cNvPr id="7" name="Slide Number Placeholder 6"/>
          <p:cNvSpPr>
            <a:spLocks noGrp="1"/>
          </p:cNvSpPr>
          <p:nvPr>
            <p:ph type="sldNum" sz="quarter" idx="12"/>
          </p:nvPr>
        </p:nvSpPr>
        <p:spPr/>
        <p:txBody>
          <a:bodyPr/>
          <a:lstStyle/>
          <a:p>
            <a:fld id="{4EE46D15-3898-4B85-9369-B7C77A63AF05}" type="slidenum">
              <a:rPr lang="en-US" smtClean="0"/>
              <a:t>‹#›</a:t>
            </a:fld>
            <a:endParaRPr lang="en-US"/>
          </a:p>
        </p:txBody>
      </p:sp>
    </p:spTree>
    <p:extLst>
      <p:ext uri="{BB962C8B-B14F-4D97-AF65-F5344CB8AC3E}">
        <p14:creationId xmlns:p14="http://schemas.microsoft.com/office/powerpoint/2010/main" val="777221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73F3668-C2E4-47B0-9F4D-70A47AFDBCBE}" type="datetime1">
              <a:rPr lang="en-US" smtClean="0"/>
              <a:t>1/4/2025</a:t>
            </a:fld>
            <a:endParaRPr lang="en-US"/>
          </a:p>
        </p:txBody>
      </p:sp>
      <p:sp>
        <p:nvSpPr>
          <p:cNvPr id="6" name="Footer Placeholder 5"/>
          <p:cNvSpPr>
            <a:spLocks noGrp="1"/>
          </p:cNvSpPr>
          <p:nvPr>
            <p:ph type="ftr" sz="quarter" idx="11"/>
          </p:nvPr>
        </p:nvSpPr>
        <p:spPr/>
        <p:txBody>
          <a:bodyPr/>
          <a:lstStyle/>
          <a:p>
            <a:r>
              <a:rPr lang="en-US"/>
              <a:t>Department of Computer Science </a:t>
            </a:r>
          </a:p>
        </p:txBody>
      </p:sp>
      <p:sp>
        <p:nvSpPr>
          <p:cNvPr id="7" name="Slide Number Placeholder 6"/>
          <p:cNvSpPr>
            <a:spLocks noGrp="1"/>
          </p:cNvSpPr>
          <p:nvPr>
            <p:ph type="sldNum" sz="quarter" idx="12"/>
          </p:nvPr>
        </p:nvSpPr>
        <p:spPr/>
        <p:txBody>
          <a:bodyPr/>
          <a:lstStyle/>
          <a:p>
            <a:fld id="{4EE46D15-3898-4B85-9369-B7C77A63AF05}" type="slidenum">
              <a:rPr lang="en-US" smtClean="0"/>
              <a:t>‹#›</a:t>
            </a:fld>
            <a:endParaRPr lang="en-US"/>
          </a:p>
        </p:txBody>
      </p:sp>
    </p:spTree>
    <p:extLst>
      <p:ext uri="{BB962C8B-B14F-4D97-AF65-F5344CB8AC3E}">
        <p14:creationId xmlns:p14="http://schemas.microsoft.com/office/powerpoint/2010/main" val="2798487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438400" y="6400800"/>
            <a:ext cx="4038600" cy="365125"/>
          </a:xfrm>
          <a:prstGeom prst="rect">
            <a:avLst/>
          </a:prstGeom>
        </p:spPr>
        <p:txBody>
          <a:bodyPr vert="horz" lIns="91440" tIns="45720" rIns="91440" bIns="45720" rtlCol="0" anchor="ctr"/>
          <a:lstStyle>
            <a:lvl1pPr algn="ctr">
              <a:defRPr sz="2000" baseline="0">
                <a:solidFill>
                  <a:schemeClr val="tx1">
                    <a:tint val="75000"/>
                  </a:schemeClr>
                </a:solidFill>
              </a:defRPr>
            </a:lvl1pPr>
          </a:lstStyle>
          <a:p>
            <a:r>
              <a:rPr lang="en-US" dirty="0"/>
              <a:t>Department of Computer Science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E46D15-3898-4B85-9369-B7C77A63AF05}" type="slidenum">
              <a:rPr lang="en-US" smtClean="0"/>
              <a:t>‹#›</a:t>
            </a:fld>
            <a:endParaRPr lang="en-US"/>
          </a:p>
        </p:txBody>
      </p:sp>
      <p:sp>
        <p:nvSpPr>
          <p:cNvPr id="7" name="Title 1"/>
          <p:cNvSpPr txBox="1">
            <a:spLocks/>
          </p:cNvSpPr>
          <p:nvPr userDrawn="1"/>
        </p:nvSpPr>
        <p:spPr>
          <a:xfrm>
            <a:off x="1524000" y="1645578"/>
            <a:ext cx="5867400" cy="1755775"/>
          </a:xfrm>
          <a:prstGeom prst="rect">
            <a:avLst/>
          </a:prstGeom>
        </p:spPr>
        <p:txBody>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marL="101600">
              <a:spcBef>
                <a:spcPts val="0"/>
              </a:spcBef>
            </a:pPr>
            <a:br>
              <a:rPr lang="en-US" b="1" dirty="0">
                <a:solidFill>
                  <a:srgbClr val="366092"/>
                </a:solidFill>
              </a:rPr>
            </a:br>
            <a:endParaRPr lang="en-US" dirty="0"/>
          </a:p>
        </p:txBody>
      </p:sp>
    </p:spTree>
    <p:extLst>
      <p:ext uri="{BB962C8B-B14F-4D97-AF65-F5344CB8AC3E}">
        <p14:creationId xmlns:p14="http://schemas.microsoft.com/office/powerpoint/2010/main" val="3256576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oreilly.com/library/view/more-servlets-and/0130676144/" TargetMode="External"/><Relationship Id="rId2" Type="http://schemas.openxmlformats.org/officeDocument/2006/relationships/hyperlink" Target="https://docs.oracle.com/javaee/5/tutorial/doc/bnafe.html#:~:text=A%20servlet%20is%20a%20Java,a%20request%2Dresponse%20programming%20model"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2900" y="4267198"/>
            <a:ext cx="3810000" cy="2216057"/>
          </a:xfrm>
        </p:spPr>
        <p:txBody>
          <a:bodyPr>
            <a:normAutofit fontScale="92500" lnSpcReduction="10000"/>
          </a:bodyPr>
          <a:lstStyle/>
          <a:p>
            <a:pPr algn="l"/>
            <a:r>
              <a:rPr lang="en-US" sz="2700" dirty="0">
                <a:latin typeface="Times New Roman" panose="02020603050405020304" pitchFamily="18" charset="0"/>
                <a:cs typeface="Times New Roman" panose="02020603050405020304" pitchFamily="18" charset="0"/>
              </a:rPr>
              <a:t>Presented By: </a:t>
            </a:r>
          </a:p>
          <a:p>
            <a:pPr algn="l"/>
            <a:r>
              <a:rPr lang="en-US" sz="2700" dirty="0">
                <a:latin typeface="Times New Roman" panose="02020603050405020304" pitchFamily="18" charset="0"/>
                <a:cs typeface="Times New Roman" panose="02020603050405020304" pitchFamily="18" charset="0"/>
              </a:rPr>
              <a:t>Aasima Mansuri(50035)</a:t>
            </a:r>
          </a:p>
          <a:p>
            <a:pPr algn="l"/>
            <a:r>
              <a:rPr lang="en-US" sz="2700" dirty="0">
                <a:latin typeface="Times New Roman" panose="02020603050405020304" pitchFamily="18" charset="0"/>
                <a:cs typeface="Times New Roman" panose="02020603050405020304" pitchFamily="18" charset="0"/>
              </a:rPr>
              <a:t>Khushi Shah(50083)</a:t>
            </a:r>
          </a:p>
          <a:p>
            <a:pPr algn="l"/>
            <a:r>
              <a:rPr lang="en-US" sz="2700" dirty="0">
                <a:latin typeface="Times New Roman" panose="02020603050405020304" pitchFamily="18" charset="0"/>
                <a:cs typeface="Times New Roman" panose="02020603050405020304" pitchFamily="18" charset="0"/>
              </a:rPr>
              <a:t>Krisa shah(50084)</a:t>
            </a:r>
          </a:p>
          <a:p>
            <a:pPr algn="l"/>
            <a:r>
              <a:rPr lang="en-US" sz="2700" dirty="0">
                <a:latin typeface="Times New Roman" panose="02020603050405020304" pitchFamily="18" charset="0"/>
                <a:cs typeface="Times New Roman" panose="02020603050405020304" pitchFamily="18" charset="0"/>
              </a:rPr>
              <a:t>Jinal  Vachheta(50104)</a:t>
            </a:r>
          </a:p>
          <a:p>
            <a:pPr algn="l"/>
            <a:endParaRPr lang="en-US" sz="2700" dirty="0"/>
          </a:p>
          <a:p>
            <a:pPr algn="l"/>
            <a:endParaRPr lang="en-US" sz="2700" dirty="0"/>
          </a:p>
          <a:p>
            <a:pPr algn="l"/>
            <a:endParaRPr lang="en-US" sz="2700" dirty="0"/>
          </a:p>
        </p:txBody>
      </p:sp>
      <p:sp>
        <p:nvSpPr>
          <p:cNvPr id="6" name="Subtitle 2"/>
          <p:cNvSpPr txBox="1">
            <a:spLocks/>
          </p:cNvSpPr>
          <p:nvPr/>
        </p:nvSpPr>
        <p:spPr>
          <a:xfrm>
            <a:off x="5867400" y="4817806"/>
            <a:ext cx="3810000" cy="762000"/>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dirty="0">
                <a:latin typeface="Times New Roman" panose="02020603050405020304" pitchFamily="18" charset="0"/>
                <a:cs typeface="Times New Roman" panose="02020603050405020304" pitchFamily="18" charset="0"/>
              </a:rPr>
              <a:t>Under the Guidance of :</a:t>
            </a:r>
          </a:p>
          <a:p>
            <a:pPr algn="l"/>
            <a:r>
              <a:rPr lang="en-US" dirty="0">
                <a:latin typeface="Times New Roman" panose="02020603050405020304" pitchFamily="18" charset="0"/>
                <a:cs typeface="Times New Roman" panose="02020603050405020304" pitchFamily="18" charset="0"/>
              </a:rPr>
              <a:t>Dr. Jigna Satani</a:t>
            </a:r>
          </a:p>
        </p:txBody>
      </p:sp>
      <p:sp>
        <p:nvSpPr>
          <p:cNvPr id="5" name="Footer Placeholder 4"/>
          <p:cNvSpPr>
            <a:spLocks noGrp="1"/>
          </p:cNvSpPr>
          <p:nvPr>
            <p:ph type="ftr" sz="quarter" idx="11"/>
          </p:nvPr>
        </p:nvSpPr>
        <p:spPr>
          <a:xfrm>
            <a:off x="2552700" y="6754132"/>
            <a:ext cx="4076700" cy="111740"/>
          </a:xfrm>
        </p:spPr>
        <p:txBody>
          <a:bodyPr/>
          <a:lstStyle/>
          <a:p>
            <a:r>
              <a:rPr lang="en-US" dirty="0"/>
              <a:t>Department of Computer Science </a:t>
            </a:r>
          </a:p>
          <a:p>
            <a:endParaRPr lang="en-US" dirty="0"/>
          </a:p>
        </p:txBody>
      </p:sp>
      <p:sp>
        <p:nvSpPr>
          <p:cNvPr id="7" name="Slide Number Placeholder 6"/>
          <p:cNvSpPr>
            <a:spLocks noGrp="1"/>
          </p:cNvSpPr>
          <p:nvPr>
            <p:ph type="sldNum" sz="quarter" idx="12"/>
          </p:nvPr>
        </p:nvSpPr>
        <p:spPr>
          <a:xfrm>
            <a:off x="6705600" y="6389007"/>
            <a:ext cx="2133600" cy="365125"/>
          </a:xfrm>
        </p:spPr>
        <p:txBody>
          <a:bodyPr/>
          <a:lstStyle/>
          <a:p>
            <a:r>
              <a:rPr lang="en-US" dirty="0"/>
              <a:t>1</a:t>
            </a:r>
          </a:p>
        </p:txBody>
      </p:sp>
      <p:sp>
        <p:nvSpPr>
          <p:cNvPr id="8" name="Title 1"/>
          <p:cNvSpPr txBox="1">
            <a:spLocks/>
          </p:cNvSpPr>
          <p:nvPr/>
        </p:nvSpPr>
        <p:spPr>
          <a:xfrm>
            <a:off x="1333500" y="1606456"/>
            <a:ext cx="6629400" cy="35052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a:solidFill>
                  <a:srgbClr val="366092"/>
                </a:solidFill>
                <a:latin typeface="Times New Roman" panose="02020603050405020304" pitchFamily="18" charset="0"/>
                <a:cs typeface="Times New Roman" panose="02020603050405020304" pitchFamily="18" charset="0"/>
              </a:rPr>
              <a:t>Department of Computer Science</a:t>
            </a:r>
            <a:br>
              <a:rPr lang="en-US" sz="2400" b="1" dirty="0">
                <a:solidFill>
                  <a:srgbClr val="366092"/>
                </a:solidFill>
                <a:latin typeface="Times New Roman" panose="02020603050405020304" pitchFamily="18" charset="0"/>
                <a:cs typeface="Times New Roman" panose="02020603050405020304" pitchFamily="18" charset="0"/>
              </a:rPr>
            </a:br>
            <a:r>
              <a:rPr lang="en-US" sz="2400" b="1" dirty="0">
                <a:solidFill>
                  <a:srgbClr val="366092"/>
                </a:solidFill>
                <a:latin typeface="Times New Roman" panose="02020603050405020304" pitchFamily="18" charset="0"/>
                <a:cs typeface="Times New Roman" panose="02020603050405020304" pitchFamily="18" charset="0"/>
              </a:rPr>
              <a:t>Gujarat University</a:t>
            </a:r>
          </a:p>
          <a:p>
            <a:r>
              <a:rPr lang="en-US" sz="2400" b="1" dirty="0">
                <a:solidFill>
                  <a:srgbClr val="366092"/>
                </a:solidFill>
                <a:latin typeface="Times New Roman" panose="02020603050405020304" pitchFamily="18" charset="0"/>
                <a:cs typeface="Times New Roman" panose="02020603050405020304" pitchFamily="18" charset="0"/>
              </a:rPr>
              <a:t>5 Year Integrated M.Sc.(Computer Science)</a:t>
            </a:r>
          </a:p>
          <a:p>
            <a:r>
              <a:rPr lang="en-US" sz="2400" b="1" dirty="0">
                <a:solidFill>
                  <a:srgbClr val="366092"/>
                </a:solidFill>
                <a:latin typeface="Times New Roman" panose="02020603050405020304" pitchFamily="18" charset="0"/>
                <a:cs typeface="Times New Roman" panose="02020603050405020304" pitchFamily="18" charset="0"/>
              </a:rPr>
              <a:t>Semester - V</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Shop Zone</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34856"/>
            <a:ext cx="1752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4153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5C35C-9AB6-EA6D-5123-BECD84BC0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D6E000-3199-999E-6A8F-41E61F134C6B}"/>
              </a:ext>
            </a:extLst>
          </p:cNvPr>
          <p:cNvSpPr>
            <a:spLocks noGrp="1"/>
          </p:cNvSpPr>
          <p:nvPr>
            <p:ph type="title"/>
          </p:nvPr>
        </p:nvSpPr>
        <p:spPr/>
        <p:txBody>
          <a:bodyPr>
            <a:normAutofit fontScale="90000"/>
          </a:bodyPr>
          <a:lstStyle/>
          <a:p>
            <a:r>
              <a:rPr lang="en-US" sz="4400" b="0" i="0" u="none" strike="noStrike" dirty="0">
                <a:solidFill>
                  <a:srgbClr val="000000"/>
                </a:solidFill>
                <a:effectLst/>
                <a:latin typeface="Times New Roman" panose="02020603050405020304" pitchFamily="18" charset="0"/>
              </a:rPr>
              <a:t> use case diagram of delivery person</a:t>
            </a:r>
            <a:endParaRPr lang="en-US" dirty="0"/>
          </a:p>
        </p:txBody>
      </p:sp>
      <p:sp>
        <p:nvSpPr>
          <p:cNvPr id="4" name="Footer Placeholder 3">
            <a:extLst>
              <a:ext uri="{FF2B5EF4-FFF2-40B4-BE49-F238E27FC236}">
                <a16:creationId xmlns:a16="http://schemas.microsoft.com/office/drawing/2014/main" id="{A4F47EDC-B558-AF5A-7ED6-284CCC7A0AF4}"/>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A2A7DF91-BE2A-1210-3A97-0E33BE033FBA}"/>
              </a:ext>
            </a:extLst>
          </p:cNvPr>
          <p:cNvSpPr>
            <a:spLocks noGrp="1"/>
          </p:cNvSpPr>
          <p:nvPr>
            <p:ph type="sldNum" sz="quarter" idx="12"/>
          </p:nvPr>
        </p:nvSpPr>
        <p:spPr/>
        <p:txBody>
          <a:bodyPr/>
          <a:lstStyle/>
          <a:p>
            <a:fld id="{4EE46D15-3898-4B85-9369-B7C77A63AF05}" type="slidenum">
              <a:rPr lang="en-US" smtClean="0"/>
              <a:t>10</a:t>
            </a:fld>
            <a:endParaRPr lang="en-US"/>
          </a:p>
        </p:txBody>
      </p:sp>
      <p:pic>
        <p:nvPicPr>
          <p:cNvPr id="6" name="Picture 2">
            <a:extLst>
              <a:ext uri="{FF2B5EF4-FFF2-40B4-BE49-F238E27FC236}">
                <a16:creationId xmlns:a16="http://schemas.microsoft.com/office/drawing/2014/main" id="{982FEFE6-10D9-D470-5BE7-77B3017CF8D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1520496"/>
            <a:ext cx="7162800" cy="477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893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AC9C2-28FC-08BE-2D7C-9B7D22C94C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62F6E0-32E3-E219-D662-35E5F7667F19}"/>
              </a:ext>
            </a:extLst>
          </p:cNvPr>
          <p:cNvSpPr>
            <a:spLocks noGrp="1"/>
          </p:cNvSpPr>
          <p:nvPr>
            <p:ph type="title"/>
          </p:nvPr>
        </p:nvSpPr>
        <p:spPr/>
        <p:txBody>
          <a:bodyPr>
            <a:normAutofit/>
          </a:bodyPr>
          <a:lstStyle/>
          <a:p>
            <a:r>
              <a:rPr lang="en-US" sz="4400" b="0" i="0" u="none" strike="noStrike" dirty="0">
                <a:solidFill>
                  <a:srgbClr val="000000"/>
                </a:solidFill>
                <a:effectLst/>
                <a:latin typeface="Times New Roman" panose="02020603050405020304" pitchFamily="18" charset="0"/>
              </a:rPr>
              <a:t>use case diagram of guest</a:t>
            </a:r>
            <a:endParaRPr lang="en-US" dirty="0"/>
          </a:p>
        </p:txBody>
      </p:sp>
      <p:sp>
        <p:nvSpPr>
          <p:cNvPr id="4" name="Footer Placeholder 3">
            <a:extLst>
              <a:ext uri="{FF2B5EF4-FFF2-40B4-BE49-F238E27FC236}">
                <a16:creationId xmlns:a16="http://schemas.microsoft.com/office/drawing/2014/main" id="{60F8AA4F-5005-6CE3-4ADA-9A439BB9AB81}"/>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77EC7F3F-08BF-D7FC-DE93-273DF75134D7}"/>
              </a:ext>
            </a:extLst>
          </p:cNvPr>
          <p:cNvSpPr>
            <a:spLocks noGrp="1"/>
          </p:cNvSpPr>
          <p:nvPr>
            <p:ph type="sldNum" sz="quarter" idx="12"/>
          </p:nvPr>
        </p:nvSpPr>
        <p:spPr/>
        <p:txBody>
          <a:bodyPr/>
          <a:lstStyle/>
          <a:p>
            <a:fld id="{4EE46D15-3898-4B85-9369-B7C77A63AF05}" type="slidenum">
              <a:rPr lang="en-US" smtClean="0"/>
              <a:t>11</a:t>
            </a:fld>
            <a:endParaRPr lang="en-US"/>
          </a:p>
        </p:txBody>
      </p:sp>
      <p:pic>
        <p:nvPicPr>
          <p:cNvPr id="6" name="Picture 2">
            <a:extLst>
              <a:ext uri="{FF2B5EF4-FFF2-40B4-BE49-F238E27FC236}">
                <a16:creationId xmlns:a16="http://schemas.microsoft.com/office/drawing/2014/main" id="{BA927B31-FA53-AF29-3395-7D3404201E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0" y="1330079"/>
            <a:ext cx="5562600" cy="499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609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DBB39-93DB-ED4B-8385-999C9611B3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2085EA-B432-C540-3FAC-485286A4F0A4}"/>
              </a:ext>
            </a:extLst>
          </p:cNvPr>
          <p:cNvSpPr>
            <a:spLocks noGrp="1"/>
          </p:cNvSpPr>
          <p:nvPr>
            <p:ph type="title"/>
          </p:nvPr>
        </p:nvSpPr>
        <p:spPr>
          <a:xfrm>
            <a:off x="457200" y="274638"/>
            <a:ext cx="8229600" cy="715962"/>
          </a:xfrm>
        </p:spPr>
        <p:txBody>
          <a:bodyPr>
            <a:normAutofit fontScale="90000"/>
          </a:bodyPr>
          <a:lstStyle/>
          <a:p>
            <a:r>
              <a:rPr lang="en-US" dirty="0"/>
              <a:t>System Design</a:t>
            </a:r>
          </a:p>
        </p:txBody>
      </p:sp>
      <p:sp>
        <p:nvSpPr>
          <p:cNvPr id="3" name="Content Placeholder 2">
            <a:extLst>
              <a:ext uri="{FF2B5EF4-FFF2-40B4-BE49-F238E27FC236}">
                <a16:creationId xmlns:a16="http://schemas.microsoft.com/office/drawing/2014/main" id="{4B83DDAB-D90B-5019-D316-8EFE604AB1A9}"/>
              </a:ext>
            </a:extLst>
          </p:cNvPr>
          <p:cNvSpPr>
            <a:spLocks noGrp="1"/>
          </p:cNvSpPr>
          <p:nvPr>
            <p:ph idx="1"/>
          </p:nvPr>
        </p:nvSpPr>
        <p:spPr>
          <a:xfrm>
            <a:off x="228600" y="990600"/>
            <a:ext cx="8458200" cy="5498485"/>
          </a:xfrm>
        </p:spPr>
        <p:txBody>
          <a:bodyPr/>
          <a:lstStyle/>
          <a:p>
            <a:r>
              <a:rPr lang="en-US" sz="2000" u="sng" dirty="0"/>
              <a:t>ER diagram</a:t>
            </a:r>
          </a:p>
          <a:p>
            <a:pPr marL="0" indent="0">
              <a:buNone/>
            </a:pPr>
            <a:endParaRPr lang="en-US" dirty="0"/>
          </a:p>
        </p:txBody>
      </p:sp>
      <p:sp>
        <p:nvSpPr>
          <p:cNvPr id="4" name="Footer Placeholder 3">
            <a:extLst>
              <a:ext uri="{FF2B5EF4-FFF2-40B4-BE49-F238E27FC236}">
                <a16:creationId xmlns:a16="http://schemas.microsoft.com/office/drawing/2014/main" id="{482AD7FE-7B91-995B-F7EB-CD53B6F918A4}"/>
              </a:ext>
            </a:extLst>
          </p:cNvPr>
          <p:cNvSpPr>
            <a:spLocks noGrp="1"/>
          </p:cNvSpPr>
          <p:nvPr>
            <p:ph type="ftr" sz="quarter" idx="11"/>
          </p:nvPr>
        </p:nvSpPr>
        <p:spPr>
          <a:xfrm>
            <a:off x="2600633" y="6489085"/>
            <a:ext cx="4038600" cy="365125"/>
          </a:xfrm>
        </p:spPr>
        <p:txBody>
          <a:bodyPr/>
          <a:lstStyle/>
          <a:p>
            <a:r>
              <a:rPr lang="en-US" dirty="0"/>
              <a:t>Department of Computer Science </a:t>
            </a:r>
          </a:p>
        </p:txBody>
      </p:sp>
      <p:sp>
        <p:nvSpPr>
          <p:cNvPr id="5" name="Slide Number Placeholder 4">
            <a:extLst>
              <a:ext uri="{FF2B5EF4-FFF2-40B4-BE49-F238E27FC236}">
                <a16:creationId xmlns:a16="http://schemas.microsoft.com/office/drawing/2014/main" id="{6C310372-996A-688E-6E6E-96CDA6674D24}"/>
              </a:ext>
            </a:extLst>
          </p:cNvPr>
          <p:cNvSpPr>
            <a:spLocks noGrp="1"/>
          </p:cNvSpPr>
          <p:nvPr>
            <p:ph type="sldNum" sz="quarter" idx="12"/>
          </p:nvPr>
        </p:nvSpPr>
        <p:spPr/>
        <p:txBody>
          <a:bodyPr/>
          <a:lstStyle/>
          <a:p>
            <a:fld id="{4EE46D15-3898-4B85-9369-B7C77A63AF05}" type="slidenum">
              <a:rPr lang="en-US" smtClean="0"/>
              <a:t>12</a:t>
            </a:fld>
            <a:endParaRPr lang="en-US"/>
          </a:p>
        </p:txBody>
      </p:sp>
      <p:pic>
        <p:nvPicPr>
          <p:cNvPr id="8" name="Picture 7">
            <a:extLst>
              <a:ext uri="{FF2B5EF4-FFF2-40B4-BE49-F238E27FC236}">
                <a16:creationId xmlns:a16="http://schemas.microsoft.com/office/drawing/2014/main" id="{6DFAF135-BEC3-B395-4A61-1DF5E9173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62" y="1299547"/>
            <a:ext cx="8677275" cy="5372100"/>
          </a:xfrm>
          <a:prstGeom prst="rect">
            <a:avLst/>
          </a:prstGeom>
        </p:spPr>
      </p:pic>
    </p:spTree>
    <p:extLst>
      <p:ext uri="{BB962C8B-B14F-4D97-AF65-F5344CB8AC3E}">
        <p14:creationId xmlns:p14="http://schemas.microsoft.com/office/powerpoint/2010/main" val="2737057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075AC-4052-82D9-6D80-EC971EC5C7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2D0489-169E-2E3B-F98A-783DCF8335E1}"/>
              </a:ext>
            </a:extLst>
          </p:cNvPr>
          <p:cNvSpPr>
            <a:spLocks noGrp="1"/>
          </p:cNvSpPr>
          <p:nvPr>
            <p:ph type="title"/>
          </p:nvPr>
        </p:nvSpPr>
        <p:spPr>
          <a:xfrm>
            <a:off x="457200" y="274638"/>
            <a:ext cx="8229600" cy="715962"/>
          </a:xfrm>
        </p:spPr>
        <p:txBody>
          <a:bodyPr>
            <a:normAutofit fontScale="90000"/>
          </a:bodyPr>
          <a:lstStyle/>
          <a:p>
            <a:r>
              <a:rPr lang="en-IN" sz="4400" b="1" i="0" u="none" strike="noStrike" dirty="0">
                <a:solidFill>
                  <a:srgbClr val="000000"/>
                </a:solidFill>
                <a:effectLst/>
                <a:latin typeface="Times New Roman" panose="02020603050405020304" pitchFamily="18" charset="0"/>
              </a:rPr>
              <a:t>Activity diagrams </a:t>
            </a:r>
            <a:endParaRPr lang="en-US" dirty="0"/>
          </a:p>
        </p:txBody>
      </p:sp>
      <p:sp>
        <p:nvSpPr>
          <p:cNvPr id="3" name="Content Placeholder 2">
            <a:extLst>
              <a:ext uri="{FF2B5EF4-FFF2-40B4-BE49-F238E27FC236}">
                <a16:creationId xmlns:a16="http://schemas.microsoft.com/office/drawing/2014/main" id="{0A323904-105B-1929-54D4-548F24850392}"/>
              </a:ext>
            </a:extLst>
          </p:cNvPr>
          <p:cNvSpPr>
            <a:spLocks noGrp="1"/>
          </p:cNvSpPr>
          <p:nvPr>
            <p:ph idx="1"/>
          </p:nvPr>
        </p:nvSpPr>
        <p:spPr>
          <a:xfrm>
            <a:off x="457200" y="1022350"/>
            <a:ext cx="8229600" cy="5103813"/>
          </a:xfrm>
        </p:spPr>
        <p:txBody>
          <a:bodyPr/>
          <a:lstStyle/>
          <a:p>
            <a:r>
              <a:rPr lang="en-IN" sz="2000" i="0" u="none" strike="noStrike" dirty="0">
                <a:solidFill>
                  <a:srgbClr val="000000"/>
                </a:solidFill>
                <a:effectLst/>
                <a:latin typeface="Times New Roman" panose="02020603050405020304" pitchFamily="18" charset="0"/>
              </a:rPr>
              <a:t>Activity diagram of admin</a:t>
            </a:r>
          </a:p>
          <a:p>
            <a:endParaRPr lang="en-US" dirty="0"/>
          </a:p>
        </p:txBody>
      </p:sp>
      <p:sp>
        <p:nvSpPr>
          <p:cNvPr id="4" name="Footer Placeholder 3">
            <a:extLst>
              <a:ext uri="{FF2B5EF4-FFF2-40B4-BE49-F238E27FC236}">
                <a16:creationId xmlns:a16="http://schemas.microsoft.com/office/drawing/2014/main" id="{BD371C02-A76B-EB95-049C-0A527DE58D52}"/>
              </a:ext>
            </a:extLst>
          </p:cNvPr>
          <p:cNvSpPr>
            <a:spLocks noGrp="1"/>
          </p:cNvSpPr>
          <p:nvPr>
            <p:ph type="ftr" sz="quarter" idx="11"/>
          </p:nvPr>
        </p:nvSpPr>
        <p:spPr>
          <a:xfrm>
            <a:off x="2608007" y="6538912"/>
            <a:ext cx="4038600" cy="365125"/>
          </a:xfrm>
        </p:spPr>
        <p:txBody>
          <a:bodyPr/>
          <a:lstStyle/>
          <a:p>
            <a:r>
              <a:rPr lang="en-US" dirty="0"/>
              <a:t>Department of Computer Science </a:t>
            </a:r>
          </a:p>
        </p:txBody>
      </p:sp>
      <p:sp>
        <p:nvSpPr>
          <p:cNvPr id="5" name="Slide Number Placeholder 4">
            <a:extLst>
              <a:ext uri="{FF2B5EF4-FFF2-40B4-BE49-F238E27FC236}">
                <a16:creationId xmlns:a16="http://schemas.microsoft.com/office/drawing/2014/main" id="{6A90320D-30DC-F41A-53D8-17B0352E4C0F}"/>
              </a:ext>
            </a:extLst>
          </p:cNvPr>
          <p:cNvSpPr>
            <a:spLocks noGrp="1"/>
          </p:cNvSpPr>
          <p:nvPr>
            <p:ph type="sldNum" sz="quarter" idx="12"/>
          </p:nvPr>
        </p:nvSpPr>
        <p:spPr/>
        <p:txBody>
          <a:bodyPr/>
          <a:lstStyle/>
          <a:p>
            <a:fld id="{4EE46D15-3898-4B85-9369-B7C77A63AF05}" type="slidenum">
              <a:rPr lang="en-US" smtClean="0"/>
              <a:t>13</a:t>
            </a:fld>
            <a:endParaRPr lang="en-US"/>
          </a:p>
        </p:txBody>
      </p:sp>
      <p:pic>
        <p:nvPicPr>
          <p:cNvPr id="6" name="Picture 2">
            <a:extLst>
              <a:ext uri="{FF2B5EF4-FFF2-40B4-BE49-F238E27FC236}">
                <a16:creationId xmlns:a16="http://schemas.microsoft.com/office/drawing/2014/main" id="{F148EDE2-8B04-7B1D-C0FA-8F72C77F9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189037"/>
            <a:ext cx="5257799" cy="516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481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AD98C-DC6B-CA07-60D2-97A896FC51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BD5C05-5A90-4FC7-C126-8BC638BBC018}"/>
              </a:ext>
            </a:extLst>
          </p:cNvPr>
          <p:cNvSpPr>
            <a:spLocks noGrp="1"/>
          </p:cNvSpPr>
          <p:nvPr>
            <p:ph type="title"/>
          </p:nvPr>
        </p:nvSpPr>
        <p:spPr>
          <a:xfrm>
            <a:off x="457200" y="274638"/>
            <a:ext cx="8229600" cy="792162"/>
          </a:xfrm>
        </p:spPr>
        <p:txBody>
          <a:bodyPr>
            <a:normAutofit fontScale="90000"/>
          </a:bodyPr>
          <a:lstStyle/>
          <a:p>
            <a:r>
              <a:rPr lang="en-US" sz="4400" b="1" i="0" u="none" strike="noStrike" dirty="0">
                <a:solidFill>
                  <a:srgbClr val="000000"/>
                </a:solidFill>
                <a:effectLst/>
                <a:latin typeface="Arial" panose="020B0604020202020204" pitchFamily="34" charset="0"/>
              </a:rPr>
              <a:t> </a:t>
            </a:r>
            <a:r>
              <a:rPr lang="en-US" sz="3100" b="0" i="0" u="none" strike="noStrike" dirty="0">
                <a:solidFill>
                  <a:srgbClr val="000000"/>
                </a:solidFill>
                <a:effectLst/>
                <a:latin typeface="Arial" panose="020B0604020202020204" pitchFamily="34" charset="0"/>
              </a:rPr>
              <a:t>Activity Diagram of User(customer , system)</a:t>
            </a:r>
            <a:br>
              <a:rPr lang="en-US" sz="3100" b="0" i="0" u="none" strike="noStrike" dirty="0">
                <a:solidFill>
                  <a:srgbClr val="000000"/>
                </a:solidFill>
                <a:effectLst/>
                <a:latin typeface="Arial" panose="020B0604020202020204" pitchFamily="34" charset="0"/>
              </a:rPr>
            </a:br>
            <a:endParaRPr lang="en-US" dirty="0"/>
          </a:p>
        </p:txBody>
      </p:sp>
      <p:sp>
        <p:nvSpPr>
          <p:cNvPr id="4" name="Footer Placeholder 3">
            <a:extLst>
              <a:ext uri="{FF2B5EF4-FFF2-40B4-BE49-F238E27FC236}">
                <a16:creationId xmlns:a16="http://schemas.microsoft.com/office/drawing/2014/main" id="{133FEB18-E9AD-D551-849A-86D94F8987EA}"/>
              </a:ext>
            </a:extLst>
          </p:cNvPr>
          <p:cNvSpPr>
            <a:spLocks noGrp="1"/>
          </p:cNvSpPr>
          <p:nvPr>
            <p:ph type="ftr" sz="quarter" idx="11"/>
          </p:nvPr>
        </p:nvSpPr>
        <p:spPr>
          <a:xfrm>
            <a:off x="2590801" y="6492875"/>
            <a:ext cx="4038600" cy="365125"/>
          </a:xfrm>
        </p:spPr>
        <p:txBody>
          <a:bodyPr/>
          <a:lstStyle/>
          <a:p>
            <a:r>
              <a:rPr lang="en-US" dirty="0"/>
              <a:t>Department of Computer Science </a:t>
            </a:r>
          </a:p>
        </p:txBody>
      </p:sp>
      <p:sp>
        <p:nvSpPr>
          <p:cNvPr id="5" name="Slide Number Placeholder 4">
            <a:extLst>
              <a:ext uri="{FF2B5EF4-FFF2-40B4-BE49-F238E27FC236}">
                <a16:creationId xmlns:a16="http://schemas.microsoft.com/office/drawing/2014/main" id="{8DAA1555-7845-D553-84C8-7DF1E53D1E81}"/>
              </a:ext>
            </a:extLst>
          </p:cNvPr>
          <p:cNvSpPr>
            <a:spLocks noGrp="1"/>
          </p:cNvSpPr>
          <p:nvPr>
            <p:ph type="sldNum" sz="quarter" idx="12"/>
          </p:nvPr>
        </p:nvSpPr>
        <p:spPr/>
        <p:txBody>
          <a:bodyPr/>
          <a:lstStyle/>
          <a:p>
            <a:fld id="{4EE46D15-3898-4B85-9369-B7C77A63AF05}" type="slidenum">
              <a:rPr lang="en-US" smtClean="0"/>
              <a:t>14</a:t>
            </a:fld>
            <a:endParaRPr lang="en-US"/>
          </a:p>
        </p:txBody>
      </p:sp>
      <p:pic>
        <p:nvPicPr>
          <p:cNvPr id="6" name="Picture 2">
            <a:extLst>
              <a:ext uri="{FF2B5EF4-FFF2-40B4-BE49-F238E27FC236}">
                <a16:creationId xmlns:a16="http://schemas.microsoft.com/office/drawing/2014/main" id="{BE70EDDA-8B86-DAEE-6EC3-45FAA6BB6D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8521" y="685801"/>
            <a:ext cx="6627236" cy="5716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738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9707E-1C7C-F6F7-C4B6-49547EC31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E87485-DE83-3A08-76D5-1F2DDF1A5182}"/>
              </a:ext>
            </a:extLst>
          </p:cNvPr>
          <p:cNvSpPr>
            <a:spLocks noGrp="1"/>
          </p:cNvSpPr>
          <p:nvPr>
            <p:ph type="title"/>
          </p:nvPr>
        </p:nvSpPr>
        <p:spPr/>
        <p:txBody>
          <a:bodyPr>
            <a:normAutofit/>
          </a:bodyPr>
          <a:lstStyle/>
          <a:p>
            <a:r>
              <a:rPr lang="en-IN" sz="4400" b="1" i="0" u="none" strike="noStrike" dirty="0">
                <a:solidFill>
                  <a:srgbClr val="000000"/>
                </a:solidFill>
                <a:effectLst/>
                <a:latin typeface="Times New Roman" panose="02020603050405020304" pitchFamily="18" charset="0"/>
              </a:rPr>
              <a:t>Module hierarchy</a:t>
            </a:r>
            <a:endParaRPr lang="en-US" dirty="0"/>
          </a:p>
        </p:txBody>
      </p:sp>
      <p:sp>
        <p:nvSpPr>
          <p:cNvPr id="4" name="Footer Placeholder 3">
            <a:extLst>
              <a:ext uri="{FF2B5EF4-FFF2-40B4-BE49-F238E27FC236}">
                <a16:creationId xmlns:a16="http://schemas.microsoft.com/office/drawing/2014/main" id="{24CB7EB4-B394-1B16-0CDD-1F8BE2FD3EDE}"/>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67C1B4AF-64B6-2749-17CE-63F0AF48B7CF}"/>
              </a:ext>
            </a:extLst>
          </p:cNvPr>
          <p:cNvSpPr>
            <a:spLocks noGrp="1"/>
          </p:cNvSpPr>
          <p:nvPr>
            <p:ph type="sldNum" sz="quarter" idx="12"/>
          </p:nvPr>
        </p:nvSpPr>
        <p:spPr/>
        <p:txBody>
          <a:bodyPr/>
          <a:lstStyle/>
          <a:p>
            <a:fld id="{4EE46D15-3898-4B85-9369-B7C77A63AF05}" type="slidenum">
              <a:rPr lang="en-US" smtClean="0"/>
              <a:t>15</a:t>
            </a:fld>
            <a:endParaRPr lang="en-US"/>
          </a:p>
        </p:txBody>
      </p:sp>
      <p:sp>
        <p:nvSpPr>
          <p:cNvPr id="3" name="Content Placeholder 2">
            <a:extLst>
              <a:ext uri="{FF2B5EF4-FFF2-40B4-BE49-F238E27FC236}">
                <a16:creationId xmlns:a16="http://schemas.microsoft.com/office/drawing/2014/main" id="{577467C0-9E80-C837-7312-86A09C7D488C}"/>
              </a:ext>
            </a:extLst>
          </p:cNvPr>
          <p:cNvSpPr>
            <a:spLocks noGrp="1"/>
          </p:cNvSpPr>
          <p:nvPr>
            <p:ph idx="1"/>
          </p:nvPr>
        </p:nvSpPr>
        <p:spPr/>
        <p:txBody>
          <a:bodyPr/>
          <a:lstStyle/>
          <a:p>
            <a:endParaRPr lang="en-IN" dirty="0"/>
          </a:p>
        </p:txBody>
      </p:sp>
      <p:pic>
        <p:nvPicPr>
          <p:cNvPr id="6" name="Picture 2">
            <a:extLst>
              <a:ext uri="{FF2B5EF4-FFF2-40B4-BE49-F238E27FC236}">
                <a16:creationId xmlns:a16="http://schemas.microsoft.com/office/drawing/2014/main" id="{33C8B48D-0D59-B810-ECFC-179875AB2E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00200"/>
            <a:ext cx="5791200" cy="475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7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6" name="Title 1"/>
          <p:cNvSpPr>
            <a:spLocks noGrp="1"/>
          </p:cNvSpPr>
          <p:nvPr>
            <p:ph type="title"/>
          </p:nvPr>
        </p:nvSpPr>
        <p:spPr>
          <a:xfrm>
            <a:off x="-1037304" y="-274636"/>
            <a:ext cx="8229600" cy="1143000"/>
          </a:xfrm>
        </p:spPr>
        <p:txBody>
          <a:bodyPr/>
          <a:lstStyle/>
          <a:p>
            <a:r>
              <a:rPr lang="en-IN" dirty="0"/>
              <a:t>                          Data Dictionary	</a:t>
            </a:r>
          </a:p>
        </p:txBody>
      </p:sp>
      <p:sp>
        <p:nvSpPr>
          <p:cNvPr id="1048707" name="Text Placeholder 2"/>
          <p:cNvSpPr>
            <a:spLocks noGrp="1"/>
          </p:cNvSpPr>
          <p:nvPr>
            <p:ph type="body" idx="1"/>
          </p:nvPr>
        </p:nvSpPr>
        <p:spPr/>
        <p:txBody>
          <a:bodyPr/>
          <a:lstStyle/>
          <a:p>
            <a:endParaRPr lang="en-IN" dirty="0"/>
          </a:p>
        </p:txBody>
      </p:sp>
      <p:sp>
        <p:nvSpPr>
          <p:cNvPr id="1048708"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1048709" name="Google Shape;126;p17"/>
          <p:cNvSpPr txBox="1">
            <a:spLocks noGrp="1"/>
          </p:cNvSpPr>
          <p:nvPr>
            <p:ph type="ftr" idx="11"/>
          </p:nvPr>
        </p:nvSpPr>
        <p:spPr>
          <a:xfrm>
            <a:off x="2590800" y="6333931"/>
            <a:ext cx="4038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Department of Computer Science </a:t>
            </a:r>
            <a:endParaRPr dirty="0"/>
          </a:p>
        </p:txBody>
      </p:sp>
      <p:sp>
        <p:nvSpPr>
          <p:cNvPr id="1048710" name="Rectangle 8"/>
          <p:cNvSpPr/>
          <p:nvPr/>
        </p:nvSpPr>
        <p:spPr>
          <a:xfrm>
            <a:off x="57888" y="69828"/>
            <a:ext cx="1121983" cy="7798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166" name="Google Shape;95;p13"/>
          <p:cNvPicPr preferRelativeResize="0">
            <a:picLocks/>
          </p:cNvPicPr>
          <p:nvPr/>
        </p:nvPicPr>
        <p:blipFill rotWithShape="1">
          <a:blip r:embed="rId3">
            <a:alphaModFix/>
          </a:blip>
          <a:srcRect/>
          <a:stretch>
            <a:fillRect/>
          </a:stretch>
        </p:blipFill>
        <p:spPr>
          <a:xfrm>
            <a:off x="36318" y="55641"/>
            <a:ext cx="963561" cy="779874"/>
          </a:xfrm>
          <a:prstGeom prst="rect">
            <a:avLst/>
          </a:prstGeom>
          <a:solidFill>
            <a:schemeClr val="bg1"/>
          </a:solidFill>
          <a:ln>
            <a:noFill/>
          </a:ln>
        </p:spPr>
      </p:pic>
      <p:sp>
        <p:nvSpPr>
          <p:cNvPr id="1048711" name="Rectangle: Rounded Corners 5"/>
          <p:cNvSpPr/>
          <p:nvPr/>
        </p:nvSpPr>
        <p:spPr>
          <a:xfrm>
            <a:off x="57888" y="4795935"/>
            <a:ext cx="1789573" cy="279918"/>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48713" name="Rectangle 12"/>
          <p:cNvSpPr/>
          <p:nvPr/>
        </p:nvSpPr>
        <p:spPr>
          <a:xfrm>
            <a:off x="6211352" y="4935894"/>
            <a:ext cx="980943" cy="92276"/>
          </a:xfrm>
          <a:prstGeom prst="rect">
            <a:avLst/>
          </a:prstGeom>
          <a:ln w="6350">
            <a:solidFill>
              <a:schemeClr val="bg1"/>
            </a:solidFill>
          </a:ln>
        </p:spPr>
        <p:style>
          <a:lnRef idx="2">
            <a:schemeClr val="accent6"/>
          </a:lnRef>
          <a:fillRef idx="1001">
            <a:schemeClr val="lt1"/>
          </a:fillRef>
          <a:effectRef idx="0">
            <a:schemeClr val="accent6"/>
          </a:effectRef>
          <a:fontRef idx="minor">
            <a:schemeClr val="dk1"/>
          </a:fontRef>
        </p:style>
        <p:txBody>
          <a:bodyPr rtlCol="0" anchor="ctr"/>
          <a:lstStyle/>
          <a:p>
            <a:pPr algn="ctr"/>
            <a:r>
              <a:rPr lang="en-IN" sz="1200" b="1" dirty="0">
                <a:solidFill>
                  <a:schemeClr val="tx1">
                    <a:lumMod val="50000"/>
                    <a:lumOff val="50000"/>
                  </a:schemeClr>
                </a:solidFill>
              </a:rPr>
              <a:t>upi_id</a:t>
            </a:r>
          </a:p>
        </p:txBody>
      </p:sp>
      <p:sp>
        <p:nvSpPr>
          <p:cNvPr id="2" name="Rectangle 1">
            <a:extLst>
              <a:ext uri="{FF2B5EF4-FFF2-40B4-BE49-F238E27FC236}">
                <a16:creationId xmlns:a16="http://schemas.microsoft.com/office/drawing/2014/main" id="{259BE3AD-1AA4-DB0E-F746-8872DF0F6AE5}"/>
              </a:ext>
            </a:extLst>
          </p:cNvPr>
          <p:cNvSpPr/>
          <p:nvPr/>
        </p:nvSpPr>
        <p:spPr>
          <a:xfrm>
            <a:off x="6211353" y="4935895"/>
            <a:ext cx="980943" cy="922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B4C6FE3-0E01-3E4F-764D-EF31BD41C374}"/>
              </a:ext>
            </a:extLst>
          </p:cNvPr>
          <p:cNvSpPr/>
          <p:nvPr/>
        </p:nvSpPr>
        <p:spPr>
          <a:xfrm>
            <a:off x="514135" y="3518609"/>
            <a:ext cx="961051" cy="833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087AA3EF-A9C4-24A0-686E-368DD910861D}"/>
              </a:ext>
            </a:extLst>
          </p:cNvPr>
          <p:cNvPicPr>
            <a:picLocks noChangeAspect="1"/>
          </p:cNvPicPr>
          <p:nvPr/>
        </p:nvPicPr>
        <p:blipFill>
          <a:blip r:embed="rId4"/>
          <a:stretch>
            <a:fillRect/>
          </a:stretch>
        </p:blipFill>
        <p:spPr>
          <a:xfrm>
            <a:off x="228600" y="609600"/>
            <a:ext cx="8125959" cy="514421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5FF90-764D-478B-678F-E4C828084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60204D-3D05-C15F-3B6B-982A3009E0FB}"/>
              </a:ext>
            </a:extLst>
          </p:cNvPr>
          <p:cNvSpPr>
            <a:spLocks noGrp="1"/>
          </p:cNvSpPr>
          <p:nvPr>
            <p:ph type="title"/>
          </p:nvPr>
        </p:nvSpPr>
        <p:spPr/>
        <p:txBody>
          <a:bodyPr>
            <a:normAutofit/>
          </a:bodyPr>
          <a:lstStyle/>
          <a:p>
            <a:r>
              <a:rPr lang="en-US" dirty="0"/>
              <a:t>Product table</a:t>
            </a:r>
          </a:p>
        </p:txBody>
      </p:sp>
      <p:sp>
        <p:nvSpPr>
          <p:cNvPr id="4" name="Footer Placeholder 3">
            <a:extLst>
              <a:ext uri="{FF2B5EF4-FFF2-40B4-BE49-F238E27FC236}">
                <a16:creationId xmlns:a16="http://schemas.microsoft.com/office/drawing/2014/main" id="{B89FA420-41B9-5FB6-7F26-07FE72F28189}"/>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DA756749-30A4-A069-0972-F7ACEB6F56D1}"/>
              </a:ext>
            </a:extLst>
          </p:cNvPr>
          <p:cNvSpPr>
            <a:spLocks noGrp="1"/>
          </p:cNvSpPr>
          <p:nvPr>
            <p:ph type="sldNum" sz="quarter" idx="12"/>
          </p:nvPr>
        </p:nvSpPr>
        <p:spPr/>
        <p:txBody>
          <a:bodyPr/>
          <a:lstStyle/>
          <a:p>
            <a:fld id="{4EE46D15-3898-4B85-9369-B7C77A63AF05}" type="slidenum">
              <a:rPr lang="en-US" smtClean="0"/>
              <a:t>17</a:t>
            </a:fld>
            <a:endParaRPr lang="en-US"/>
          </a:p>
        </p:txBody>
      </p:sp>
      <p:pic>
        <p:nvPicPr>
          <p:cNvPr id="2050" name="Picture 2">
            <a:extLst>
              <a:ext uri="{FF2B5EF4-FFF2-40B4-BE49-F238E27FC236}">
                <a16:creationId xmlns:a16="http://schemas.microsoft.com/office/drawing/2014/main" id="{F635B77C-DD0D-D41E-D04D-DE316BA2BAA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250"/>
          <a:stretch/>
        </p:blipFill>
        <p:spPr bwMode="auto">
          <a:xfrm>
            <a:off x="1600200" y="1467961"/>
            <a:ext cx="5867400" cy="4498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193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A3522-C322-8086-FA84-2E815F5C76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DF135D-E0D9-3261-40C4-BF75E71F3C3C}"/>
              </a:ext>
            </a:extLst>
          </p:cNvPr>
          <p:cNvSpPr>
            <a:spLocks noGrp="1"/>
          </p:cNvSpPr>
          <p:nvPr>
            <p:ph type="title"/>
          </p:nvPr>
        </p:nvSpPr>
        <p:spPr/>
        <p:txBody>
          <a:bodyPr>
            <a:normAutofit/>
          </a:bodyPr>
          <a:lstStyle/>
          <a:p>
            <a:r>
              <a:rPr lang="en-US" dirty="0"/>
              <a:t>Customer table</a:t>
            </a:r>
          </a:p>
        </p:txBody>
      </p:sp>
      <p:sp>
        <p:nvSpPr>
          <p:cNvPr id="4" name="Footer Placeholder 3">
            <a:extLst>
              <a:ext uri="{FF2B5EF4-FFF2-40B4-BE49-F238E27FC236}">
                <a16:creationId xmlns:a16="http://schemas.microsoft.com/office/drawing/2014/main" id="{2051C9DF-C961-E968-DFB7-F65F0E8696EE}"/>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68640D7D-0687-09D9-DEBA-09E0158A5EBB}"/>
              </a:ext>
            </a:extLst>
          </p:cNvPr>
          <p:cNvSpPr>
            <a:spLocks noGrp="1"/>
          </p:cNvSpPr>
          <p:nvPr>
            <p:ph type="sldNum" sz="quarter" idx="12"/>
          </p:nvPr>
        </p:nvSpPr>
        <p:spPr/>
        <p:txBody>
          <a:bodyPr/>
          <a:lstStyle/>
          <a:p>
            <a:fld id="{4EE46D15-3898-4B85-9369-B7C77A63AF05}" type="slidenum">
              <a:rPr lang="en-US" smtClean="0"/>
              <a:t>18</a:t>
            </a:fld>
            <a:endParaRPr lang="en-US"/>
          </a:p>
        </p:txBody>
      </p:sp>
      <p:sp>
        <p:nvSpPr>
          <p:cNvPr id="7" name="Content Placeholder 6">
            <a:extLst>
              <a:ext uri="{FF2B5EF4-FFF2-40B4-BE49-F238E27FC236}">
                <a16:creationId xmlns:a16="http://schemas.microsoft.com/office/drawing/2014/main" id="{6CE3067B-BE3F-F04D-C0A4-231FC835608D}"/>
              </a:ext>
            </a:extLst>
          </p:cNvPr>
          <p:cNvSpPr>
            <a:spLocks noGrp="1"/>
          </p:cNvSpPr>
          <p:nvPr>
            <p:ph idx="1"/>
          </p:nvPr>
        </p:nvSpPr>
        <p:spPr/>
        <p:txBody>
          <a:bodyPr/>
          <a:lstStyle/>
          <a:p>
            <a:endParaRPr lang="en-IN" dirty="0"/>
          </a:p>
        </p:txBody>
      </p:sp>
      <p:pic>
        <p:nvPicPr>
          <p:cNvPr id="3074" name="Picture 2">
            <a:extLst>
              <a:ext uri="{FF2B5EF4-FFF2-40B4-BE49-F238E27FC236}">
                <a16:creationId xmlns:a16="http://schemas.microsoft.com/office/drawing/2014/main" id="{5311BEB4-B015-10A2-3D51-8FB4590683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27"/>
          <a:stretch/>
        </p:blipFill>
        <p:spPr bwMode="auto">
          <a:xfrm>
            <a:off x="869348" y="2590800"/>
            <a:ext cx="7405304" cy="260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125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A041A-F278-B488-6075-3DC4ECDA24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777F32-3689-E138-D33E-FFB167B113AA}"/>
              </a:ext>
            </a:extLst>
          </p:cNvPr>
          <p:cNvSpPr>
            <a:spLocks noGrp="1"/>
          </p:cNvSpPr>
          <p:nvPr>
            <p:ph type="title"/>
          </p:nvPr>
        </p:nvSpPr>
        <p:spPr/>
        <p:txBody>
          <a:bodyPr>
            <a:normAutofit/>
          </a:bodyPr>
          <a:lstStyle/>
          <a:p>
            <a:r>
              <a:rPr lang="en-US" dirty="0"/>
              <a:t>Address table</a:t>
            </a:r>
          </a:p>
        </p:txBody>
      </p:sp>
      <p:sp>
        <p:nvSpPr>
          <p:cNvPr id="4" name="Footer Placeholder 3">
            <a:extLst>
              <a:ext uri="{FF2B5EF4-FFF2-40B4-BE49-F238E27FC236}">
                <a16:creationId xmlns:a16="http://schemas.microsoft.com/office/drawing/2014/main" id="{E0BA373B-3D8B-7E88-8B32-2F04D95D81AD}"/>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9E75D725-F175-3993-76A3-0C46931EA907}"/>
              </a:ext>
            </a:extLst>
          </p:cNvPr>
          <p:cNvSpPr>
            <a:spLocks noGrp="1"/>
          </p:cNvSpPr>
          <p:nvPr>
            <p:ph type="sldNum" sz="quarter" idx="12"/>
          </p:nvPr>
        </p:nvSpPr>
        <p:spPr/>
        <p:txBody>
          <a:bodyPr/>
          <a:lstStyle/>
          <a:p>
            <a:fld id="{4EE46D15-3898-4B85-9369-B7C77A63AF05}" type="slidenum">
              <a:rPr lang="en-US" smtClean="0"/>
              <a:t>19</a:t>
            </a:fld>
            <a:endParaRPr lang="en-US"/>
          </a:p>
        </p:txBody>
      </p:sp>
      <p:pic>
        <p:nvPicPr>
          <p:cNvPr id="4098" name="Picture 2">
            <a:extLst>
              <a:ext uri="{FF2B5EF4-FFF2-40B4-BE49-F238E27FC236}">
                <a16:creationId xmlns:a16="http://schemas.microsoft.com/office/drawing/2014/main" id="{EA605CAE-334F-CD26-AEA9-91D4BCC62CC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895"/>
          <a:stretch/>
        </p:blipFill>
        <p:spPr bwMode="auto">
          <a:xfrm>
            <a:off x="1136005" y="2590800"/>
            <a:ext cx="6916553"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765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a:t>
            </a:r>
          </a:p>
        </p:txBody>
      </p:sp>
      <p:sp>
        <p:nvSpPr>
          <p:cNvPr id="3" name="Content Placeholder 2"/>
          <p:cNvSpPr>
            <a:spLocks noGrp="1"/>
          </p:cNvSpPr>
          <p:nvPr>
            <p:ph idx="1"/>
          </p:nvPr>
        </p:nvSpPr>
        <p:spPr/>
        <p:txBody>
          <a:bodyPr>
            <a:normAutofit fontScale="62500" lnSpcReduction="20000"/>
          </a:bodyPr>
          <a:lstStyle/>
          <a:p>
            <a:r>
              <a:rPr lang="en-US" dirty="0">
                <a:latin typeface="Times New Roman" panose="02020603050405020304" pitchFamily="18" charset="0"/>
                <a:cs typeface="Times New Roman" panose="02020603050405020304" pitchFamily="18" charset="0"/>
              </a:rPr>
              <a:t>Project Profile</a:t>
            </a:r>
          </a:p>
          <a:p>
            <a:r>
              <a:rPr lang="en-US" dirty="0">
                <a:latin typeface="Times New Roman" panose="02020603050405020304" pitchFamily="18" charset="0"/>
                <a:cs typeface="Times New Roman" panose="02020603050405020304" pitchFamily="18" charset="0"/>
              </a:rPr>
              <a:t>Project Description</a:t>
            </a:r>
          </a:p>
          <a:p>
            <a:pPr lvl="1"/>
            <a:r>
              <a:rPr lang="en-US" dirty="0">
                <a:latin typeface="Times New Roman" panose="02020603050405020304" pitchFamily="18" charset="0"/>
                <a:cs typeface="Times New Roman" panose="02020603050405020304" pitchFamily="18" charset="0"/>
              </a:rPr>
              <a:t>Introduction</a:t>
            </a:r>
          </a:p>
          <a:p>
            <a:pPr lvl="1"/>
            <a:r>
              <a:rPr lang="en-US" dirty="0">
                <a:latin typeface="Times New Roman" panose="02020603050405020304" pitchFamily="18" charset="0"/>
                <a:cs typeface="Times New Roman" panose="02020603050405020304" pitchFamily="18" charset="0"/>
              </a:rPr>
              <a:t>Scope</a:t>
            </a:r>
          </a:p>
          <a:p>
            <a:pPr lvl="1"/>
            <a:r>
              <a:rPr lang="en-US" dirty="0">
                <a:latin typeface="Times New Roman" panose="02020603050405020304" pitchFamily="18" charset="0"/>
                <a:cs typeface="Times New Roman" panose="02020603050405020304" pitchFamily="18" charset="0"/>
              </a:rPr>
              <a:t>Methodology</a:t>
            </a:r>
          </a:p>
          <a:p>
            <a:r>
              <a:rPr lang="en-US" dirty="0">
                <a:latin typeface="Times New Roman" panose="02020603050405020304" pitchFamily="18" charset="0"/>
                <a:cs typeface="Times New Roman" panose="02020603050405020304" pitchFamily="18" charset="0"/>
              </a:rPr>
              <a:t>System Architecture</a:t>
            </a:r>
          </a:p>
          <a:p>
            <a:pPr lvl="1"/>
            <a:r>
              <a:rPr lang="en-US" dirty="0">
                <a:latin typeface="Times New Roman" panose="02020603050405020304" pitchFamily="18" charset="0"/>
                <a:cs typeface="Times New Roman" panose="02020603050405020304" pitchFamily="18" charset="0"/>
              </a:rPr>
              <a:t>System Design(Diagrams)</a:t>
            </a:r>
          </a:p>
          <a:p>
            <a:pPr lvl="2"/>
            <a:r>
              <a:rPr lang="en-US" dirty="0">
                <a:latin typeface="Times New Roman" panose="02020603050405020304" pitchFamily="18" charset="0"/>
                <a:cs typeface="Times New Roman" panose="02020603050405020304" pitchFamily="18" charset="0"/>
              </a:rPr>
              <a:t>DFD &amp; ER</a:t>
            </a:r>
          </a:p>
          <a:p>
            <a:pPr lvl="2"/>
            <a:r>
              <a:rPr lang="en-US" dirty="0">
                <a:latin typeface="Times New Roman" panose="02020603050405020304" pitchFamily="18" charset="0"/>
                <a:cs typeface="Times New Roman" panose="02020603050405020304" pitchFamily="18" charset="0"/>
              </a:rPr>
              <a:t>Or</a:t>
            </a:r>
          </a:p>
          <a:p>
            <a:pPr lvl="2"/>
            <a:r>
              <a:rPr lang="en-US" dirty="0">
                <a:latin typeface="Times New Roman" panose="02020603050405020304" pitchFamily="18" charset="0"/>
                <a:cs typeface="Times New Roman" panose="02020603050405020304" pitchFamily="18" charset="0"/>
              </a:rPr>
              <a:t>Use Case,Activity,Sequence,class</a:t>
            </a:r>
          </a:p>
          <a:p>
            <a:r>
              <a:rPr lang="en-US" dirty="0">
                <a:latin typeface="Times New Roman" panose="02020603050405020304" pitchFamily="18" charset="0"/>
                <a:cs typeface="Times New Roman" panose="02020603050405020304" pitchFamily="18" charset="0"/>
              </a:rPr>
              <a:t>Data Dictionary </a:t>
            </a:r>
          </a:p>
          <a:p>
            <a:r>
              <a:rPr lang="en-US" dirty="0">
                <a:latin typeface="Times New Roman" panose="02020603050405020304" pitchFamily="18" charset="0"/>
                <a:cs typeface="Times New Roman" panose="02020603050405020304" pitchFamily="18" charset="0"/>
              </a:rPr>
              <a:t>Screenshots</a:t>
            </a:r>
          </a:p>
          <a:p>
            <a:r>
              <a:rPr lang="en-US" dirty="0">
                <a:latin typeface="Times New Roman" panose="02020603050405020304" pitchFamily="18" charset="0"/>
                <a:cs typeface="Times New Roman" panose="02020603050405020304" pitchFamily="18" charset="0"/>
              </a:rPr>
              <a:t>Testing and Conclusions	</a:t>
            </a:r>
          </a:p>
          <a:p>
            <a:r>
              <a:rPr lang="en-US" dirty="0">
                <a:latin typeface="Times New Roman" panose="02020603050405020304" pitchFamily="18" charset="0"/>
                <a:cs typeface="Times New Roman" panose="02020603050405020304" pitchFamily="18" charset="0"/>
              </a:rPr>
              <a:t>Future Work</a:t>
            </a:r>
          </a:p>
          <a:p>
            <a:r>
              <a:rPr lang="en-US" dirty="0">
                <a:latin typeface="Times New Roman" panose="02020603050405020304" pitchFamily="18" charset="0"/>
                <a:cs typeface="Times New Roman" panose="02020603050405020304" pitchFamily="18" charset="0"/>
              </a:rPr>
              <a:t>Bibliography</a:t>
            </a:r>
          </a:p>
          <a:p>
            <a:pPr marL="0" indent="0">
              <a:buNone/>
            </a:pPr>
            <a:endParaRPr lang="en-US" dirty="0"/>
          </a:p>
          <a:p>
            <a:endParaRPr lang="en-US" dirty="0"/>
          </a:p>
        </p:txBody>
      </p:sp>
      <p:sp>
        <p:nvSpPr>
          <p:cNvPr id="4" name="Footer Placeholder 3"/>
          <p:cNvSpPr>
            <a:spLocks noGrp="1"/>
          </p:cNvSpPr>
          <p:nvPr>
            <p:ph type="ftr" sz="quarter" idx="11"/>
          </p:nvPr>
        </p:nvSpPr>
        <p:spPr/>
        <p:txBody>
          <a:bodyPr/>
          <a:lstStyle/>
          <a:p>
            <a:r>
              <a:rPr lang="en-US" dirty="0"/>
              <a:t>Department of Computer Science </a:t>
            </a:r>
          </a:p>
        </p:txBody>
      </p:sp>
      <p:sp>
        <p:nvSpPr>
          <p:cNvPr id="5" name="Slide Number Placeholder 4"/>
          <p:cNvSpPr>
            <a:spLocks noGrp="1"/>
          </p:cNvSpPr>
          <p:nvPr>
            <p:ph type="sldNum" sz="quarter" idx="12"/>
          </p:nvPr>
        </p:nvSpPr>
        <p:spPr/>
        <p:txBody>
          <a:bodyPr/>
          <a:lstStyle/>
          <a:p>
            <a:fld id="{4EE46D15-3898-4B85-9369-B7C77A63AF05}" type="slidenum">
              <a:rPr lang="en-US" smtClean="0"/>
              <a:t>2</a:t>
            </a:fld>
            <a:endParaRPr lang="en-US"/>
          </a:p>
        </p:txBody>
      </p:sp>
    </p:spTree>
    <p:extLst>
      <p:ext uri="{BB962C8B-B14F-4D97-AF65-F5344CB8AC3E}">
        <p14:creationId xmlns:p14="http://schemas.microsoft.com/office/powerpoint/2010/main" val="4147616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99B7B-6D3F-D0D0-E31E-58C525999A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24CC46-8B99-9292-DA3C-3EA558C5F4EC}"/>
              </a:ext>
            </a:extLst>
          </p:cNvPr>
          <p:cNvSpPr>
            <a:spLocks noGrp="1"/>
          </p:cNvSpPr>
          <p:nvPr>
            <p:ph type="title"/>
          </p:nvPr>
        </p:nvSpPr>
        <p:spPr/>
        <p:txBody>
          <a:bodyPr>
            <a:normAutofit/>
          </a:bodyPr>
          <a:lstStyle/>
          <a:p>
            <a:r>
              <a:rPr lang="en-US" dirty="0"/>
              <a:t>Cart table</a:t>
            </a:r>
          </a:p>
        </p:txBody>
      </p:sp>
      <p:sp>
        <p:nvSpPr>
          <p:cNvPr id="4" name="Footer Placeholder 3">
            <a:extLst>
              <a:ext uri="{FF2B5EF4-FFF2-40B4-BE49-F238E27FC236}">
                <a16:creationId xmlns:a16="http://schemas.microsoft.com/office/drawing/2014/main" id="{080097D8-613A-E1CF-D06C-3BB2F2064D5E}"/>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214AA890-8C3D-763C-7ACA-4A1B9806D360}"/>
              </a:ext>
            </a:extLst>
          </p:cNvPr>
          <p:cNvSpPr>
            <a:spLocks noGrp="1"/>
          </p:cNvSpPr>
          <p:nvPr>
            <p:ph type="sldNum" sz="quarter" idx="12"/>
          </p:nvPr>
        </p:nvSpPr>
        <p:spPr/>
        <p:txBody>
          <a:bodyPr/>
          <a:lstStyle/>
          <a:p>
            <a:fld id="{4EE46D15-3898-4B85-9369-B7C77A63AF05}" type="slidenum">
              <a:rPr lang="en-US" smtClean="0"/>
              <a:t>20</a:t>
            </a:fld>
            <a:endParaRPr lang="en-US"/>
          </a:p>
        </p:txBody>
      </p:sp>
      <p:sp>
        <p:nvSpPr>
          <p:cNvPr id="7" name="Content Placeholder 6">
            <a:extLst>
              <a:ext uri="{FF2B5EF4-FFF2-40B4-BE49-F238E27FC236}">
                <a16:creationId xmlns:a16="http://schemas.microsoft.com/office/drawing/2014/main" id="{054FD96E-837A-CAFA-4E53-D0B2F85C325D}"/>
              </a:ext>
            </a:extLst>
          </p:cNvPr>
          <p:cNvSpPr>
            <a:spLocks noGrp="1"/>
          </p:cNvSpPr>
          <p:nvPr>
            <p:ph idx="1"/>
          </p:nvPr>
        </p:nvSpPr>
        <p:spPr/>
        <p:txBody>
          <a:bodyPr/>
          <a:lstStyle/>
          <a:p>
            <a:endParaRPr lang="en-IN" dirty="0"/>
          </a:p>
        </p:txBody>
      </p:sp>
      <p:pic>
        <p:nvPicPr>
          <p:cNvPr id="5122" name="Picture 2">
            <a:extLst>
              <a:ext uri="{FF2B5EF4-FFF2-40B4-BE49-F238E27FC236}">
                <a16:creationId xmlns:a16="http://schemas.microsoft.com/office/drawing/2014/main" id="{92BD229F-D920-77C5-976A-DECB0F68FE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91"/>
          <a:stretch/>
        </p:blipFill>
        <p:spPr bwMode="auto">
          <a:xfrm>
            <a:off x="2133600" y="2766659"/>
            <a:ext cx="4176924" cy="2110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966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5FAC7-BB5F-EE4A-107F-5BC9A42B7C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48514C-644B-7052-35B1-FD62F9D37B1A}"/>
              </a:ext>
            </a:extLst>
          </p:cNvPr>
          <p:cNvSpPr>
            <a:spLocks noGrp="1"/>
          </p:cNvSpPr>
          <p:nvPr>
            <p:ph type="title"/>
          </p:nvPr>
        </p:nvSpPr>
        <p:spPr/>
        <p:txBody>
          <a:bodyPr>
            <a:normAutofit/>
          </a:bodyPr>
          <a:lstStyle/>
          <a:p>
            <a:r>
              <a:rPr lang="en-US" dirty="0"/>
              <a:t>Delivery person table</a:t>
            </a:r>
          </a:p>
        </p:txBody>
      </p:sp>
      <p:sp>
        <p:nvSpPr>
          <p:cNvPr id="4" name="Footer Placeholder 3">
            <a:extLst>
              <a:ext uri="{FF2B5EF4-FFF2-40B4-BE49-F238E27FC236}">
                <a16:creationId xmlns:a16="http://schemas.microsoft.com/office/drawing/2014/main" id="{F893EEFE-7CE9-2B18-E6AD-D4111F8BA0AA}"/>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39E5C33B-315E-955F-C970-9408DDEB9196}"/>
              </a:ext>
            </a:extLst>
          </p:cNvPr>
          <p:cNvSpPr>
            <a:spLocks noGrp="1"/>
          </p:cNvSpPr>
          <p:nvPr>
            <p:ph type="sldNum" sz="quarter" idx="12"/>
          </p:nvPr>
        </p:nvSpPr>
        <p:spPr/>
        <p:txBody>
          <a:bodyPr/>
          <a:lstStyle/>
          <a:p>
            <a:fld id="{4EE46D15-3898-4B85-9369-B7C77A63AF05}" type="slidenum">
              <a:rPr lang="en-US" smtClean="0"/>
              <a:t>21</a:t>
            </a:fld>
            <a:endParaRPr lang="en-US"/>
          </a:p>
        </p:txBody>
      </p:sp>
      <p:pic>
        <p:nvPicPr>
          <p:cNvPr id="6146" name="Picture 2">
            <a:extLst>
              <a:ext uri="{FF2B5EF4-FFF2-40B4-BE49-F238E27FC236}">
                <a16:creationId xmlns:a16="http://schemas.microsoft.com/office/drawing/2014/main" id="{11FF696B-FAA8-C72A-510D-48DF892AC18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673"/>
          <a:stretch/>
        </p:blipFill>
        <p:spPr bwMode="auto">
          <a:xfrm>
            <a:off x="1600200" y="2400748"/>
            <a:ext cx="5799972" cy="2704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578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FE681-D9FB-4527-D94D-22287EA5AA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9389C1-104B-7596-205F-08F4D0115652}"/>
              </a:ext>
            </a:extLst>
          </p:cNvPr>
          <p:cNvSpPr>
            <a:spLocks noGrp="1"/>
          </p:cNvSpPr>
          <p:nvPr>
            <p:ph type="title"/>
          </p:nvPr>
        </p:nvSpPr>
        <p:spPr/>
        <p:txBody>
          <a:bodyPr>
            <a:normAutofit/>
          </a:bodyPr>
          <a:lstStyle/>
          <a:p>
            <a:r>
              <a:rPr lang="en-US" dirty="0"/>
              <a:t>Employee table</a:t>
            </a:r>
          </a:p>
        </p:txBody>
      </p:sp>
      <p:sp>
        <p:nvSpPr>
          <p:cNvPr id="4" name="Footer Placeholder 3">
            <a:extLst>
              <a:ext uri="{FF2B5EF4-FFF2-40B4-BE49-F238E27FC236}">
                <a16:creationId xmlns:a16="http://schemas.microsoft.com/office/drawing/2014/main" id="{0DC0909A-C249-A76D-1221-A23C35E031A2}"/>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1EB54BA4-B720-D36D-1765-E7B4E1C40181}"/>
              </a:ext>
            </a:extLst>
          </p:cNvPr>
          <p:cNvSpPr>
            <a:spLocks noGrp="1"/>
          </p:cNvSpPr>
          <p:nvPr>
            <p:ph type="sldNum" sz="quarter" idx="12"/>
          </p:nvPr>
        </p:nvSpPr>
        <p:spPr/>
        <p:txBody>
          <a:bodyPr/>
          <a:lstStyle/>
          <a:p>
            <a:fld id="{4EE46D15-3898-4B85-9369-B7C77A63AF05}" type="slidenum">
              <a:rPr lang="en-US" smtClean="0"/>
              <a:t>22</a:t>
            </a:fld>
            <a:endParaRPr lang="en-US"/>
          </a:p>
        </p:txBody>
      </p:sp>
      <p:pic>
        <p:nvPicPr>
          <p:cNvPr id="7170" name="Picture 2">
            <a:extLst>
              <a:ext uri="{FF2B5EF4-FFF2-40B4-BE49-F238E27FC236}">
                <a16:creationId xmlns:a16="http://schemas.microsoft.com/office/drawing/2014/main" id="{30860D04-89DA-8FDD-FAEE-8F526971515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058"/>
          <a:stretch/>
        </p:blipFill>
        <p:spPr bwMode="auto">
          <a:xfrm>
            <a:off x="1454670" y="2590800"/>
            <a:ext cx="5936730" cy="2298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531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8A5EF-50B3-CF76-1A23-28DFD18C6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DD40FF-DB8B-95EF-46AB-563B374C4208}"/>
              </a:ext>
            </a:extLst>
          </p:cNvPr>
          <p:cNvSpPr>
            <a:spLocks noGrp="1"/>
          </p:cNvSpPr>
          <p:nvPr>
            <p:ph type="title"/>
          </p:nvPr>
        </p:nvSpPr>
        <p:spPr/>
        <p:txBody>
          <a:bodyPr>
            <a:normAutofit/>
          </a:bodyPr>
          <a:lstStyle/>
          <a:p>
            <a:r>
              <a:rPr lang="en-US" dirty="0"/>
              <a:t>Feedback table</a:t>
            </a:r>
          </a:p>
        </p:txBody>
      </p:sp>
      <p:sp>
        <p:nvSpPr>
          <p:cNvPr id="4" name="Footer Placeholder 3">
            <a:extLst>
              <a:ext uri="{FF2B5EF4-FFF2-40B4-BE49-F238E27FC236}">
                <a16:creationId xmlns:a16="http://schemas.microsoft.com/office/drawing/2014/main" id="{363F901A-BD2F-ED12-2447-D65FB157F14E}"/>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80A3CE30-E2E5-5D25-D501-0452B8EFDDB2}"/>
              </a:ext>
            </a:extLst>
          </p:cNvPr>
          <p:cNvSpPr>
            <a:spLocks noGrp="1"/>
          </p:cNvSpPr>
          <p:nvPr>
            <p:ph type="sldNum" sz="quarter" idx="12"/>
          </p:nvPr>
        </p:nvSpPr>
        <p:spPr/>
        <p:txBody>
          <a:bodyPr/>
          <a:lstStyle/>
          <a:p>
            <a:fld id="{4EE46D15-3898-4B85-9369-B7C77A63AF05}" type="slidenum">
              <a:rPr lang="en-US" smtClean="0"/>
              <a:t>23</a:t>
            </a:fld>
            <a:endParaRPr lang="en-US"/>
          </a:p>
        </p:txBody>
      </p:sp>
      <p:pic>
        <p:nvPicPr>
          <p:cNvPr id="8194" name="Picture 2">
            <a:extLst>
              <a:ext uri="{FF2B5EF4-FFF2-40B4-BE49-F238E27FC236}">
                <a16:creationId xmlns:a16="http://schemas.microsoft.com/office/drawing/2014/main" id="{483E4653-1A97-A952-CE55-F2C74894AA8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335"/>
          <a:stretch/>
        </p:blipFill>
        <p:spPr bwMode="auto">
          <a:xfrm>
            <a:off x="855191" y="2743200"/>
            <a:ext cx="6848679"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350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BCEAA-E583-D146-DC0F-AADADCB1CE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95F561-9858-1C4B-5552-65D220F92E12}"/>
              </a:ext>
            </a:extLst>
          </p:cNvPr>
          <p:cNvSpPr>
            <a:spLocks noGrp="1"/>
          </p:cNvSpPr>
          <p:nvPr>
            <p:ph type="title"/>
          </p:nvPr>
        </p:nvSpPr>
        <p:spPr/>
        <p:txBody>
          <a:bodyPr>
            <a:normAutofit/>
          </a:bodyPr>
          <a:lstStyle/>
          <a:p>
            <a:r>
              <a:rPr lang="en-US" dirty="0"/>
              <a:t>Image table</a:t>
            </a:r>
          </a:p>
        </p:txBody>
      </p:sp>
      <p:sp>
        <p:nvSpPr>
          <p:cNvPr id="4" name="Footer Placeholder 3">
            <a:extLst>
              <a:ext uri="{FF2B5EF4-FFF2-40B4-BE49-F238E27FC236}">
                <a16:creationId xmlns:a16="http://schemas.microsoft.com/office/drawing/2014/main" id="{99F459CB-B75B-F2AE-F55E-9AE950765A36}"/>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7EDB059A-2F3C-F58C-6A3C-E2D3578FB8AD}"/>
              </a:ext>
            </a:extLst>
          </p:cNvPr>
          <p:cNvSpPr>
            <a:spLocks noGrp="1"/>
          </p:cNvSpPr>
          <p:nvPr>
            <p:ph type="sldNum" sz="quarter" idx="12"/>
          </p:nvPr>
        </p:nvSpPr>
        <p:spPr/>
        <p:txBody>
          <a:bodyPr/>
          <a:lstStyle/>
          <a:p>
            <a:fld id="{4EE46D15-3898-4B85-9369-B7C77A63AF05}" type="slidenum">
              <a:rPr lang="en-US" smtClean="0"/>
              <a:t>24</a:t>
            </a:fld>
            <a:endParaRPr lang="en-US"/>
          </a:p>
        </p:txBody>
      </p:sp>
      <p:pic>
        <p:nvPicPr>
          <p:cNvPr id="9218" name="Picture 2">
            <a:extLst>
              <a:ext uri="{FF2B5EF4-FFF2-40B4-BE49-F238E27FC236}">
                <a16:creationId xmlns:a16="http://schemas.microsoft.com/office/drawing/2014/main" id="{F7F4BEB2-7980-C685-44C2-C14F6D63F79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942"/>
          <a:stretch/>
        </p:blipFill>
        <p:spPr bwMode="auto">
          <a:xfrm>
            <a:off x="110894" y="3124200"/>
            <a:ext cx="8728306" cy="1398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307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977DA-7DFA-0509-E46D-57ABC774FD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BD524B-53D2-8A79-DDF8-C0C2052A472A}"/>
              </a:ext>
            </a:extLst>
          </p:cNvPr>
          <p:cNvSpPr>
            <a:spLocks noGrp="1"/>
          </p:cNvSpPr>
          <p:nvPr>
            <p:ph type="title"/>
          </p:nvPr>
        </p:nvSpPr>
        <p:spPr/>
        <p:txBody>
          <a:bodyPr>
            <a:normAutofit/>
          </a:bodyPr>
          <a:lstStyle/>
          <a:p>
            <a:r>
              <a:rPr lang="en-US" dirty="0"/>
              <a:t>Order line-item table</a:t>
            </a:r>
          </a:p>
        </p:txBody>
      </p:sp>
      <p:sp>
        <p:nvSpPr>
          <p:cNvPr id="4" name="Footer Placeholder 3">
            <a:extLst>
              <a:ext uri="{FF2B5EF4-FFF2-40B4-BE49-F238E27FC236}">
                <a16:creationId xmlns:a16="http://schemas.microsoft.com/office/drawing/2014/main" id="{30EDF590-C409-09E9-C3DF-D784B15506EB}"/>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38970374-BFBC-5844-420F-25EC477189F3}"/>
              </a:ext>
            </a:extLst>
          </p:cNvPr>
          <p:cNvSpPr>
            <a:spLocks noGrp="1"/>
          </p:cNvSpPr>
          <p:nvPr>
            <p:ph type="sldNum" sz="quarter" idx="12"/>
          </p:nvPr>
        </p:nvSpPr>
        <p:spPr/>
        <p:txBody>
          <a:bodyPr/>
          <a:lstStyle/>
          <a:p>
            <a:fld id="{4EE46D15-3898-4B85-9369-B7C77A63AF05}" type="slidenum">
              <a:rPr lang="en-US" smtClean="0"/>
              <a:t>25</a:t>
            </a:fld>
            <a:endParaRPr lang="en-US"/>
          </a:p>
        </p:txBody>
      </p:sp>
      <p:sp>
        <p:nvSpPr>
          <p:cNvPr id="7" name="Content Placeholder 6">
            <a:extLst>
              <a:ext uri="{FF2B5EF4-FFF2-40B4-BE49-F238E27FC236}">
                <a16:creationId xmlns:a16="http://schemas.microsoft.com/office/drawing/2014/main" id="{3F166B01-B203-078E-676A-AD070EDA38FF}"/>
              </a:ext>
            </a:extLst>
          </p:cNvPr>
          <p:cNvSpPr>
            <a:spLocks noGrp="1"/>
          </p:cNvSpPr>
          <p:nvPr>
            <p:ph idx="1"/>
          </p:nvPr>
        </p:nvSpPr>
        <p:spPr/>
        <p:txBody>
          <a:bodyPr/>
          <a:lstStyle/>
          <a:p>
            <a:endParaRPr lang="en-IN" dirty="0"/>
          </a:p>
        </p:txBody>
      </p:sp>
      <p:pic>
        <p:nvPicPr>
          <p:cNvPr id="10242" name="Picture 2">
            <a:extLst>
              <a:ext uri="{FF2B5EF4-FFF2-40B4-BE49-F238E27FC236}">
                <a16:creationId xmlns:a16="http://schemas.microsoft.com/office/drawing/2014/main" id="{07968E3E-80D9-793A-8BC0-5A3EBCD89B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93"/>
          <a:stretch/>
        </p:blipFill>
        <p:spPr bwMode="auto">
          <a:xfrm>
            <a:off x="770127" y="2743200"/>
            <a:ext cx="7603745" cy="205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476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F9910-C1FD-9D86-058A-9BE3AC8FB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5B1953-22FF-FCD2-D404-F7FDF29D4D45}"/>
              </a:ext>
            </a:extLst>
          </p:cNvPr>
          <p:cNvSpPr>
            <a:spLocks noGrp="1"/>
          </p:cNvSpPr>
          <p:nvPr>
            <p:ph type="title"/>
          </p:nvPr>
        </p:nvSpPr>
        <p:spPr/>
        <p:txBody>
          <a:bodyPr>
            <a:normAutofit/>
          </a:bodyPr>
          <a:lstStyle/>
          <a:p>
            <a:r>
              <a:rPr lang="en-US" dirty="0"/>
              <a:t>Order table</a:t>
            </a:r>
          </a:p>
        </p:txBody>
      </p:sp>
      <p:sp>
        <p:nvSpPr>
          <p:cNvPr id="4" name="Footer Placeholder 3">
            <a:extLst>
              <a:ext uri="{FF2B5EF4-FFF2-40B4-BE49-F238E27FC236}">
                <a16:creationId xmlns:a16="http://schemas.microsoft.com/office/drawing/2014/main" id="{F75C3B5A-65AB-266C-AC2E-3804191470AD}"/>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3276737C-D0F5-CB9A-8534-228277CBD108}"/>
              </a:ext>
            </a:extLst>
          </p:cNvPr>
          <p:cNvSpPr>
            <a:spLocks noGrp="1"/>
          </p:cNvSpPr>
          <p:nvPr>
            <p:ph type="sldNum" sz="quarter" idx="12"/>
          </p:nvPr>
        </p:nvSpPr>
        <p:spPr/>
        <p:txBody>
          <a:bodyPr/>
          <a:lstStyle/>
          <a:p>
            <a:fld id="{4EE46D15-3898-4B85-9369-B7C77A63AF05}" type="slidenum">
              <a:rPr lang="en-US" smtClean="0"/>
              <a:t>26</a:t>
            </a:fld>
            <a:endParaRPr lang="en-US"/>
          </a:p>
        </p:txBody>
      </p:sp>
      <p:sp>
        <p:nvSpPr>
          <p:cNvPr id="7" name="Content Placeholder 6">
            <a:extLst>
              <a:ext uri="{FF2B5EF4-FFF2-40B4-BE49-F238E27FC236}">
                <a16:creationId xmlns:a16="http://schemas.microsoft.com/office/drawing/2014/main" id="{D0115683-9BDB-956B-B377-1A337D49623B}"/>
              </a:ext>
            </a:extLst>
          </p:cNvPr>
          <p:cNvSpPr>
            <a:spLocks noGrp="1"/>
          </p:cNvSpPr>
          <p:nvPr>
            <p:ph idx="1"/>
          </p:nvPr>
        </p:nvSpPr>
        <p:spPr/>
        <p:txBody>
          <a:bodyPr/>
          <a:lstStyle/>
          <a:p>
            <a:endParaRPr lang="en-IN" dirty="0"/>
          </a:p>
        </p:txBody>
      </p:sp>
      <p:pic>
        <p:nvPicPr>
          <p:cNvPr id="11266" name="Picture 2">
            <a:extLst>
              <a:ext uri="{FF2B5EF4-FFF2-40B4-BE49-F238E27FC236}">
                <a16:creationId xmlns:a16="http://schemas.microsoft.com/office/drawing/2014/main" id="{8470F802-EF21-99AE-8583-D8BBB3533B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43"/>
          <a:stretch/>
        </p:blipFill>
        <p:spPr bwMode="auto">
          <a:xfrm>
            <a:off x="1295400" y="2438400"/>
            <a:ext cx="673608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252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70842-23B3-C97C-7AB6-1BB31CACE7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446B6-305E-D393-9FD4-A5C4D2D97BCF}"/>
              </a:ext>
            </a:extLst>
          </p:cNvPr>
          <p:cNvSpPr>
            <a:spLocks noGrp="1"/>
          </p:cNvSpPr>
          <p:nvPr>
            <p:ph type="title"/>
          </p:nvPr>
        </p:nvSpPr>
        <p:spPr/>
        <p:txBody>
          <a:bodyPr>
            <a:normAutofit/>
          </a:bodyPr>
          <a:lstStyle/>
          <a:p>
            <a:r>
              <a:rPr lang="en-US" dirty="0"/>
              <a:t>Parent Category table</a:t>
            </a:r>
          </a:p>
        </p:txBody>
      </p:sp>
      <p:sp>
        <p:nvSpPr>
          <p:cNvPr id="4" name="Footer Placeholder 3">
            <a:extLst>
              <a:ext uri="{FF2B5EF4-FFF2-40B4-BE49-F238E27FC236}">
                <a16:creationId xmlns:a16="http://schemas.microsoft.com/office/drawing/2014/main" id="{F5B38170-51D6-6C26-BC29-FA8A3EE05F31}"/>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A812179E-C852-819A-5FB2-D5A0CB642301}"/>
              </a:ext>
            </a:extLst>
          </p:cNvPr>
          <p:cNvSpPr>
            <a:spLocks noGrp="1"/>
          </p:cNvSpPr>
          <p:nvPr>
            <p:ph type="sldNum" sz="quarter" idx="12"/>
          </p:nvPr>
        </p:nvSpPr>
        <p:spPr/>
        <p:txBody>
          <a:bodyPr/>
          <a:lstStyle/>
          <a:p>
            <a:fld id="{4EE46D15-3898-4B85-9369-B7C77A63AF05}" type="slidenum">
              <a:rPr lang="en-US" smtClean="0"/>
              <a:t>27</a:t>
            </a:fld>
            <a:endParaRPr lang="en-US"/>
          </a:p>
        </p:txBody>
      </p:sp>
      <p:sp>
        <p:nvSpPr>
          <p:cNvPr id="7" name="Content Placeholder 6">
            <a:extLst>
              <a:ext uri="{FF2B5EF4-FFF2-40B4-BE49-F238E27FC236}">
                <a16:creationId xmlns:a16="http://schemas.microsoft.com/office/drawing/2014/main" id="{60891B5D-6451-0246-1E7E-01D3F64A340B}"/>
              </a:ext>
            </a:extLst>
          </p:cNvPr>
          <p:cNvSpPr>
            <a:spLocks noGrp="1"/>
          </p:cNvSpPr>
          <p:nvPr>
            <p:ph idx="1"/>
          </p:nvPr>
        </p:nvSpPr>
        <p:spPr/>
        <p:txBody>
          <a:bodyPr/>
          <a:lstStyle/>
          <a:p>
            <a:endParaRPr lang="en-IN" dirty="0"/>
          </a:p>
        </p:txBody>
      </p:sp>
      <p:pic>
        <p:nvPicPr>
          <p:cNvPr id="15362" name="Picture 2">
            <a:extLst>
              <a:ext uri="{FF2B5EF4-FFF2-40B4-BE49-F238E27FC236}">
                <a16:creationId xmlns:a16="http://schemas.microsoft.com/office/drawing/2014/main" id="{145E8325-A136-5FB7-2D88-A772DDA2CC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521" y="2819400"/>
            <a:ext cx="7062946"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641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66469-6792-53BD-2B67-7F1F77FFD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2E3782-9B1F-5945-5960-55DDD6066F2C}"/>
              </a:ext>
            </a:extLst>
          </p:cNvPr>
          <p:cNvSpPr>
            <a:spLocks noGrp="1"/>
          </p:cNvSpPr>
          <p:nvPr>
            <p:ph type="title"/>
          </p:nvPr>
        </p:nvSpPr>
        <p:spPr/>
        <p:txBody>
          <a:bodyPr>
            <a:normAutofit/>
          </a:bodyPr>
          <a:lstStyle/>
          <a:p>
            <a:r>
              <a:rPr lang="en-US" dirty="0"/>
              <a:t>Payment table</a:t>
            </a:r>
          </a:p>
        </p:txBody>
      </p:sp>
      <p:sp>
        <p:nvSpPr>
          <p:cNvPr id="4" name="Footer Placeholder 3">
            <a:extLst>
              <a:ext uri="{FF2B5EF4-FFF2-40B4-BE49-F238E27FC236}">
                <a16:creationId xmlns:a16="http://schemas.microsoft.com/office/drawing/2014/main" id="{7F1253C6-62B6-F1D0-4667-2A13289F1AC8}"/>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FD1F0285-476D-8E5A-8D96-14774B62EF19}"/>
              </a:ext>
            </a:extLst>
          </p:cNvPr>
          <p:cNvSpPr>
            <a:spLocks noGrp="1"/>
          </p:cNvSpPr>
          <p:nvPr>
            <p:ph type="sldNum" sz="quarter" idx="12"/>
          </p:nvPr>
        </p:nvSpPr>
        <p:spPr/>
        <p:txBody>
          <a:bodyPr/>
          <a:lstStyle/>
          <a:p>
            <a:fld id="{4EE46D15-3898-4B85-9369-B7C77A63AF05}" type="slidenum">
              <a:rPr lang="en-US" smtClean="0"/>
              <a:t>28</a:t>
            </a:fld>
            <a:endParaRPr lang="en-US"/>
          </a:p>
        </p:txBody>
      </p:sp>
      <p:sp>
        <p:nvSpPr>
          <p:cNvPr id="7" name="Content Placeholder 6">
            <a:extLst>
              <a:ext uri="{FF2B5EF4-FFF2-40B4-BE49-F238E27FC236}">
                <a16:creationId xmlns:a16="http://schemas.microsoft.com/office/drawing/2014/main" id="{1B86EFE6-4434-282F-3B8E-A4F91AEE0EE9}"/>
              </a:ext>
            </a:extLst>
          </p:cNvPr>
          <p:cNvSpPr>
            <a:spLocks noGrp="1"/>
          </p:cNvSpPr>
          <p:nvPr>
            <p:ph idx="1"/>
          </p:nvPr>
        </p:nvSpPr>
        <p:spPr/>
        <p:txBody>
          <a:bodyPr/>
          <a:lstStyle/>
          <a:p>
            <a:endParaRPr lang="en-IN" dirty="0"/>
          </a:p>
        </p:txBody>
      </p:sp>
      <p:pic>
        <p:nvPicPr>
          <p:cNvPr id="13314" name="Picture 2">
            <a:extLst>
              <a:ext uri="{FF2B5EF4-FFF2-40B4-BE49-F238E27FC236}">
                <a16:creationId xmlns:a16="http://schemas.microsoft.com/office/drawing/2014/main" id="{F05D5B43-C8B1-E9D3-76E7-48F0159974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44"/>
          <a:stretch/>
        </p:blipFill>
        <p:spPr bwMode="auto">
          <a:xfrm>
            <a:off x="1231709" y="2638424"/>
            <a:ext cx="6810837" cy="208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066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B9B92-798D-5666-E1AF-6A8E87E265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540463-822C-CABF-82EE-11C37DBF8C38}"/>
              </a:ext>
            </a:extLst>
          </p:cNvPr>
          <p:cNvSpPr>
            <a:spLocks noGrp="1"/>
          </p:cNvSpPr>
          <p:nvPr>
            <p:ph type="title"/>
          </p:nvPr>
        </p:nvSpPr>
        <p:spPr/>
        <p:txBody>
          <a:bodyPr>
            <a:normAutofit/>
          </a:bodyPr>
          <a:lstStyle/>
          <a:p>
            <a:r>
              <a:rPr lang="en-US" dirty="0"/>
              <a:t>Sub category table</a:t>
            </a:r>
          </a:p>
        </p:txBody>
      </p:sp>
      <p:sp>
        <p:nvSpPr>
          <p:cNvPr id="4" name="Footer Placeholder 3">
            <a:extLst>
              <a:ext uri="{FF2B5EF4-FFF2-40B4-BE49-F238E27FC236}">
                <a16:creationId xmlns:a16="http://schemas.microsoft.com/office/drawing/2014/main" id="{82DA8AF6-48D7-362C-7B0A-E4115396EC43}"/>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F09CEE8E-F11A-1661-20DA-77BBE09708FD}"/>
              </a:ext>
            </a:extLst>
          </p:cNvPr>
          <p:cNvSpPr>
            <a:spLocks noGrp="1"/>
          </p:cNvSpPr>
          <p:nvPr>
            <p:ph type="sldNum" sz="quarter" idx="12"/>
          </p:nvPr>
        </p:nvSpPr>
        <p:spPr/>
        <p:txBody>
          <a:bodyPr/>
          <a:lstStyle/>
          <a:p>
            <a:fld id="{4EE46D15-3898-4B85-9369-B7C77A63AF05}" type="slidenum">
              <a:rPr lang="en-US" smtClean="0"/>
              <a:t>29</a:t>
            </a:fld>
            <a:endParaRPr lang="en-US"/>
          </a:p>
        </p:txBody>
      </p:sp>
      <p:sp>
        <p:nvSpPr>
          <p:cNvPr id="7" name="Content Placeholder 6">
            <a:extLst>
              <a:ext uri="{FF2B5EF4-FFF2-40B4-BE49-F238E27FC236}">
                <a16:creationId xmlns:a16="http://schemas.microsoft.com/office/drawing/2014/main" id="{BFB97834-48BC-65E3-C5AB-2F4827D98E3D}"/>
              </a:ext>
            </a:extLst>
          </p:cNvPr>
          <p:cNvSpPr>
            <a:spLocks noGrp="1"/>
          </p:cNvSpPr>
          <p:nvPr>
            <p:ph idx="1"/>
          </p:nvPr>
        </p:nvSpPr>
        <p:spPr/>
        <p:txBody>
          <a:bodyPr/>
          <a:lstStyle/>
          <a:p>
            <a:endParaRPr lang="en-IN" dirty="0"/>
          </a:p>
        </p:txBody>
      </p:sp>
      <p:pic>
        <p:nvPicPr>
          <p:cNvPr id="12290" name="Picture 2">
            <a:extLst>
              <a:ext uri="{FF2B5EF4-FFF2-40B4-BE49-F238E27FC236}">
                <a16:creationId xmlns:a16="http://schemas.microsoft.com/office/drawing/2014/main" id="{2FC84DA4-0C97-1BA4-6853-7F5C8C9DF2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77"/>
          <a:stretch/>
        </p:blipFill>
        <p:spPr bwMode="auto">
          <a:xfrm>
            <a:off x="1981200" y="2101055"/>
            <a:ext cx="5029200" cy="3828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886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048605" name="Google Shape;116;p16"/>
          <p:cNvSpPr txBox="1">
            <a:spLocks noGrp="1"/>
          </p:cNvSpPr>
          <p:nvPr>
            <p:ph type="title"/>
          </p:nvPr>
        </p:nvSpPr>
        <p:spPr>
          <a:xfrm>
            <a:off x="1494262" y="12358"/>
            <a:ext cx="5932449"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dirty="0"/>
              <a:t>Project Profile</a:t>
            </a:r>
            <a:endParaRPr dirty="0"/>
          </a:p>
        </p:txBody>
      </p:sp>
      <p:sp>
        <p:nvSpPr>
          <p:cNvPr id="1048606" name="Google Shape;118;p16"/>
          <p:cNvSpPr txBox="1">
            <a:spLocks noGrp="1"/>
          </p:cNvSpPr>
          <p:nvPr>
            <p:ph type="ftr" idx="11"/>
          </p:nvPr>
        </p:nvSpPr>
        <p:spPr>
          <a:xfrm>
            <a:off x="2590800" y="6324600"/>
            <a:ext cx="4038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Department of Computer Science </a:t>
            </a:r>
            <a:endParaRPr dirty="0"/>
          </a:p>
        </p:txBody>
      </p:sp>
      <p:sp>
        <p:nvSpPr>
          <p:cNvPr id="1048607" name="Google Shape;119;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dirty="0"/>
          </a:p>
        </p:txBody>
      </p:sp>
      <p:sp>
        <p:nvSpPr>
          <p:cNvPr id="1048608" name="Rectangle 1"/>
          <p:cNvSpPr/>
          <p:nvPr/>
        </p:nvSpPr>
        <p:spPr>
          <a:xfrm>
            <a:off x="2286000" y="3128918"/>
            <a:ext cx="4572000" cy="307777"/>
          </a:xfrm>
          <a:prstGeom prst="rect">
            <a:avLst/>
          </a:prstGeom>
        </p:spPr>
        <p:txBody>
          <a:bodyPr>
            <a:spAutoFit/>
          </a:bodyPr>
          <a:lstStyle/>
          <a:p>
            <a:pPr marL="0" lvl="0" indent="0">
              <a:spcBef>
                <a:spcPts val="640"/>
              </a:spcBef>
              <a:buSzPts val="3200"/>
              <a:buNone/>
            </a:pPr>
            <a:r>
              <a:rPr lang="en-IN" dirty="0"/>
              <a:t> </a:t>
            </a:r>
          </a:p>
        </p:txBody>
      </p:sp>
      <p:graphicFrame>
        <p:nvGraphicFramePr>
          <p:cNvPr id="4194304" name="Table 2"/>
          <p:cNvGraphicFramePr>
            <a:graphicFrameLocks noGrp="1"/>
          </p:cNvGraphicFramePr>
          <p:nvPr>
            <p:extLst>
              <p:ext uri="{D42A27DB-BD31-4B8C-83A1-F6EECF244321}">
                <p14:modId xmlns:p14="http://schemas.microsoft.com/office/powerpoint/2010/main" val="4172771932"/>
              </p:ext>
            </p:extLst>
          </p:nvPr>
        </p:nvGraphicFramePr>
        <p:xfrm>
          <a:off x="1094828" y="914401"/>
          <a:ext cx="7030543" cy="5494376"/>
        </p:xfrm>
        <a:graphic>
          <a:graphicData uri="http://schemas.openxmlformats.org/drawingml/2006/table">
            <a:tbl>
              <a:tblPr firstRow="1" bandRow="1">
                <a:tableStyleId>{5C22544A-7EE6-4342-B048-85BDC9FD1C3A}</a:tableStyleId>
              </a:tblPr>
              <a:tblGrid>
                <a:gridCol w="3560167">
                  <a:extLst>
                    <a:ext uri="{9D8B030D-6E8A-4147-A177-3AD203B41FA5}">
                      <a16:colId xmlns:a16="http://schemas.microsoft.com/office/drawing/2014/main" val="20000"/>
                    </a:ext>
                  </a:extLst>
                </a:gridCol>
                <a:gridCol w="3470376">
                  <a:extLst>
                    <a:ext uri="{9D8B030D-6E8A-4147-A177-3AD203B41FA5}">
                      <a16:colId xmlns:a16="http://schemas.microsoft.com/office/drawing/2014/main" val="20001"/>
                    </a:ext>
                  </a:extLst>
                </a:gridCol>
              </a:tblGrid>
              <a:tr h="654401">
                <a:tc>
                  <a:txBody>
                    <a:bodyPr/>
                    <a:lstStyle/>
                    <a:p>
                      <a:pPr algn="ctr"/>
                      <a:r>
                        <a:rPr lang="en-IN"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rPr>
                        <a:t>Name Of The Project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pPr>
                      <a:r>
                        <a:rPr lang="en-US"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Calibri"/>
                        </a:rPr>
                        <a:t>Shop Zone</a:t>
                      </a:r>
                      <a:endParaRPr lang="en-US"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endParaRPr>
                    </a:p>
                    <a:p>
                      <a:pPr algn="ctr"/>
                      <a:endParaRPr lang="en-IN"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10000"/>
                  </a:ext>
                </a:extLst>
              </a:tr>
              <a:tr h="654401">
                <a:tc>
                  <a:txBody>
                    <a:bodyPr/>
                    <a:lstStyle/>
                    <a:p>
                      <a:r>
                        <a:rPr lang="en-IN"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rPr>
                        <a:t>Aim</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pPr>
                      <a:r>
                        <a:rPr lang="en-US" b="1" dirty="0">
                          <a:latin typeface="Times New Roman" panose="02020603050405020304" pitchFamily="18" charset="0"/>
                          <a:cs typeface="Times New Roman" panose="02020603050405020304" pitchFamily="18" charset="0"/>
                        </a:rPr>
                        <a:t>Making an Online Store for All Your Fashion Needs</a:t>
                      </a:r>
                      <a:endParaRPr lang="en-US"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10001"/>
                  </a:ext>
                </a:extLst>
              </a:tr>
              <a:tr h="934859">
                <a:tc>
                  <a:txBody>
                    <a:bodyPr/>
                    <a:lstStyle/>
                    <a:p>
                      <a:r>
                        <a:rPr lang="en-IN"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rPr>
                        <a:t>Tools, Technology and framework</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pPr>
                      <a:r>
                        <a:rPr lang="en-IN"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rPr>
                        <a:t>HTML ,CSS ,MYSQL , Bootstrap,</a:t>
                      </a:r>
                    </a:p>
                    <a:p>
                      <a:pPr marL="0" marR="0" indent="0" algn="l" defTabSz="914400" rtl="0" eaLnBrk="1" fontAlgn="auto" latinLnBrk="0" hangingPunct="1">
                        <a:lnSpc>
                          <a:spcPct val="100000"/>
                        </a:lnSpc>
                        <a:spcBef>
                          <a:spcPts val="0"/>
                        </a:spcBef>
                        <a:spcAft>
                          <a:spcPts val="0"/>
                        </a:spcAft>
                        <a:buClr>
                          <a:srgbClr val="000000"/>
                        </a:buClr>
                        <a:buSzTx/>
                        <a:buFont typeface="Arial"/>
                        <a:buNone/>
                      </a:pPr>
                      <a:r>
                        <a:rPr lang="en-IN"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rPr>
                        <a:t>JSP , JDBC, Servlet</a:t>
                      </a:r>
                    </a:p>
                  </a:txBody>
                  <a:tcPr/>
                </a:tc>
                <a:extLst>
                  <a:ext uri="{0D108BD9-81ED-4DB2-BD59-A6C34878D82A}">
                    <a16:rowId xmlns:a16="http://schemas.microsoft.com/office/drawing/2014/main" val="10002"/>
                  </a:ext>
                </a:extLst>
              </a:tr>
              <a:tr h="373944">
                <a:tc>
                  <a:txBody>
                    <a:bodyPr/>
                    <a:lstStyle/>
                    <a:p>
                      <a:r>
                        <a:rPr lang="en-IN"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rPr>
                        <a:t>Duration</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pPr>
                      <a:r>
                        <a:rPr lang="en-IN"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rPr>
                        <a:t>( 6 months)</a:t>
                      </a:r>
                    </a:p>
                  </a:txBody>
                  <a:tcPr/>
                </a:tc>
                <a:extLst>
                  <a:ext uri="{0D108BD9-81ED-4DB2-BD59-A6C34878D82A}">
                    <a16:rowId xmlns:a16="http://schemas.microsoft.com/office/drawing/2014/main" val="10003"/>
                  </a:ext>
                </a:extLst>
              </a:tr>
              <a:tr h="121531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pPr>
                      <a:r>
                        <a:rPr lang="en-IN"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rPr>
                        <a:t>Minimum software and hardware requirements</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pPr>
                      <a:r>
                        <a:rPr lang="en-IN"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rPr>
                        <a:t>Windows Operating System, </a:t>
                      </a:r>
                    </a:p>
                    <a:p>
                      <a:pPr marL="0" marR="0" indent="0" algn="l" defTabSz="914400" rtl="0" eaLnBrk="1" fontAlgn="auto" latinLnBrk="0" hangingPunct="1">
                        <a:lnSpc>
                          <a:spcPct val="100000"/>
                        </a:lnSpc>
                        <a:spcBef>
                          <a:spcPts val="0"/>
                        </a:spcBef>
                        <a:spcAft>
                          <a:spcPts val="0"/>
                        </a:spcAft>
                        <a:buClr>
                          <a:srgbClr val="000000"/>
                        </a:buClr>
                        <a:buSzTx/>
                        <a:buFont typeface="Arial"/>
                        <a:buNone/>
                      </a:pPr>
                      <a:r>
                        <a:rPr lang="en-IN"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rPr>
                        <a:t>Internet Connection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pPr>
                      <a:r>
                        <a:rPr lang="en-IN"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rPr>
                        <a:t>RAM: 4GB</a:t>
                      </a:r>
                    </a:p>
                    <a:p>
                      <a:pPr marL="0" marR="0" lvl="0" indent="0" algn="l" defTabSz="914400" rtl="0" eaLnBrk="1" fontAlgn="auto" latinLnBrk="0" hangingPunct="1">
                        <a:lnSpc>
                          <a:spcPct val="100000"/>
                        </a:lnSpc>
                        <a:spcBef>
                          <a:spcPts val="0"/>
                        </a:spcBef>
                        <a:spcAft>
                          <a:spcPts val="0"/>
                        </a:spcAft>
                        <a:buClr>
                          <a:srgbClr val="000000"/>
                        </a:buClr>
                        <a:buSzTx/>
                        <a:buFont typeface="Arial"/>
                        <a:buNone/>
                      </a:pPr>
                      <a:r>
                        <a:rPr lang="en-IN"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rPr>
                        <a:t>Browser</a:t>
                      </a:r>
                    </a:p>
                  </a:txBody>
                  <a:tcPr/>
                </a:tc>
                <a:extLst>
                  <a:ext uri="{0D108BD9-81ED-4DB2-BD59-A6C34878D82A}">
                    <a16:rowId xmlns:a16="http://schemas.microsoft.com/office/drawing/2014/main" val="10004"/>
                  </a:ext>
                </a:extLst>
              </a:tr>
              <a:tr h="44613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pPr>
                      <a:r>
                        <a:rPr lang="en-IN"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rPr>
                        <a:t>Team size</a:t>
                      </a:r>
                    </a:p>
                  </a:txBody>
                  <a:tcPr/>
                </a:tc>
                <a:tc>
                  <a:txBody>
                    <a:bodyPr/>
                    <a:lstStyle/>
                    <a:p>
                      <a:r>
                        <a:rPr lang="en-IN"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rPr>
                        <a:t> 4 members</a:t>
                      </a:r>
                    </a:p>
                  </a:txBody>
                  <a:tcPr/>
                </a:tc>
                <a:extLst>
                  <a:ext uri="{0D108BD9-81ED-4DB2-BD59-A6C34878D82A}">
                    <a16:rowId xmlns:a16="http://schemas.microsoft.com/office/drawing/2014/main" val="10005"/>
                  </a:ext>
                </a:extLst>
              </a:tr>
              <a:tr h="1215317">
                <a:tc>
                  <a:txBody>
                    <a:bodyPr/>
                    <a:lstStyle/>
                    <a:p>
                      <a:r>
                        <a:rPr lang="en-IN"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rPr>
                        <a:t> Team members</a:t>
                      </a:r>
                    </a:p>
                    <a:p>
                      <a:endParaRPr lang="en-IN"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pPr>
                      <a:r>
                        <a:rPr lang="en-US"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rPr>
                        <a:t>Mansuri Aasima (50035)</a:t>
                      </a:r>
                    </a:p>
                    <a:p>
                      <a:pPr marL="0" marR="0" indent="0" algn="l" defTabSz="914400" rtl="0" eaLnBrk="1" fontAlgn="auto" latinLnBrk="0" hangingPunct="1">
                        <a:lnSpc>
                          <a:spcPct val="100000"/>
                        </a:lnSpc>
                        <a:spcBef>
                          <a:spcPts val="0"/>
                        </a:spcBef>
                        <a:spcAft>
                          <a:spcPts val="0"/>
                        </a:spcAft>
                        <a:buClr>
                          <a:srgbClr val="000000"/>
                        </a:buClr>
                        <a:buSzTx/>
                        <a:buFont typeface="Arial"/>
                        <a:buNone/>
                      </a:pPr>
                      <a:r>
                        <a:rPr lang="en-US"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rPr>
                        <a:t>Shah Khushi (50083)</a:t>
                      </a:r>
                    </a:p>
                    <a:p>
                      <a:pPr marL="0" marR="0" lvl="0" indent="0" algn="l" defTabSz="914400" rtl="0" eaLnBrk="1" fontAlgn="auto" latinLnBrk="0" hangingPunct="1">
                        <a:lnSpc>
                          <a:spcPct val="100000"/>
                        </a:lnSpc>
                        <a:spcBef>
                          <a:spcPts val="0"/>
                        </a:spcBef>
                        <a:spcAft>
                          <a:spcPts val="0"/>
                        </a:spcAft>
                        <a:buClr>
                          <a:srgbClr val="000000"/>
                        </a:buClr>
                        <a:buSzTx/>
                        <a:buFont typeface="Arial"/>
                        <a:buNone/>
                      </a:pPr>
                      <a:r>
                        <a:rPr lang="en-US"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rPr>
                        <a:t>Shah Krisa (50084)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i="0" u="none" strike="noStrike" cap="none" dirty="0">
                          <a:solidFill>
                            <a:schemeClr val="tx1">
                              <a:lumMod val="95000"/>
                              <a:lumOff val="5000"/>
                            </a:schemeClr>
                          </a:solidFill>
                          <a:latin typeface="Times New Roman" panose="02020603050405020304" pitchFamily="18" charset="0"/>
                          <a:ea typeface="+mn-ea"/>
                          <a:cs typeface="Times New Roman" panose="02020603050405020304" pitchFamily="18" charset="0"/>
                          <a:sym typeface="Arial"/>
                        </a:rPr>
                        <a:t>Vachheta Jinal (50104)</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A3B51-05EE-3DF4-25C1-524ED04D1B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4AF866-7AC1-A862-C648-80E27F14EBD7}"/>
              </a:ext>
            </a:extLst>
          </p:cNvPr>
          <p:cNvSpPr>
            <a:spLocks noGrp="1"/>
          </p:cNvSpPr>
          <p:nvPr>
            <p:ph type="title"/>
          </p:nvPr>
        </p:nvSpPr>
        <p:spPr/>
        <p:txBody>
          <a:bodyPr>
            <a:normAutofit/>
          </a:bodyPr>
          <a:lstStyle/>
          <a:p>
            <a:r>
              <a:rPr lang="en-US" dirty="0"/>
              <a:t>Wishlist table</a:t>
            </a:r>
          </a:p>
        </p:txBody>
      </p:sp>
      <p:sp>
        <p:nvSpPr>
          <p:cNvPr id="4" name="Footer Placeholder 3">
            <a:extLst>
              <a:ext uri="{FF2B5EF4-FFF2-40B4-BE49-F238E27FC236}">
                <a16:creationId xmlns:a16="http://schemas.microsoft.com/office/drawing/2014/main" id="{F7EDC896-6733-C35D-19B0-6E0CA0F608DB}"/>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A12F2E2B-E688-44D1-99CD-124C5D4D8AA5}"/>
              </a:ext>
            </a:extLst>
          </p:cNvPr>
          <p:cNvSpPr>
            <a:spLocks noGrp="1"/>
          </p:cNvSpPr>
          <p:nvPr>
            <p:ph type="sldNum" sz="quarter" idx="12"/>
          </p:nvPr>
        </p:nvSpPr>
        <p:spPr/>
        <p:txBody>
          <a:bodyPr/>
          <a:lstStyle/>
          <a:p>
            <a:fld id="{4EE46D15-3898-4B85-9369-B7C77A63AF05}" type="slidenum">
              <a:rPr lang="en-US" smtClean="0"/>
              <a:t>30</a:t>
            </a:fld>
            <a:endParaRPr lang="en-US"/>
          </a:p>
        </p:txBody>
      </p:sp>
      <p:sp>
        <p:nvSpPr>
          <p:cNvPr id="7" name="Content Placeholder 6">
            <a:extLst>
              <a:ext uri="{FF2B5EF4-FFF2-40B4-BE49-F238E27FC236}">
                <a16:creationId xmlns:a16="http://schemas.microsoft.com/office/drawing/2014/main" id="{A37D9A23-FAC0-698D-7D1B-82ADE6A760CA}"/>
              </a:ext>
            </a:extLst>
          </p:cNvPr>
          <p:cNvSpPr>
            <a:spLocks noGrp="1"/>
          </p:cNvSpPr>
          <p:nvPr>
            <p:ph idx="1"/>
          </p:nvPr>
        </p:nvSpPr>
        <p:spPr/>
        <p:txBody>
          <a:bodyPr/>
          <a:lstStyle/>
          <a:p>
            <a:endParaRPr lang="en-IN" dirty="0"/>
          </a:p>
        </p:txBody>
      </p:sp>
      <p:pic>
        <p:nvPicPr>
          <p:cNvPr id="14338" name="Picture 2">
            <a:extLst>
              <a:ext uri="{FF2B5EF4-FFF2-40B4-BE49-F238E27FC236}">
                <a16:creationId xmlns:a16="http://schemas.microsoft.com/office/drawing/2014/main" id="{F0D78343-2BE7-1416-5672-BE41EE4E72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01"/>
          <a:stretch/>
        </p:blipFill>
        <p:spPr bwMode="auto">
          <a:xfrm>
            <a:off x="1189048" y="2976563"/>
            <a:ext cx="6420776" cy="1519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770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33AF-8642-F111-DA58-734D3A9C8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B447A-DCBD-9218-9B8A-A24ECF3B4E3D}"/>
              </a:ext>
            </a:extLst>
          </p:cNvPr>
          <p:cNvSpPr>
            <a:spLocks noGrp="1"/>
          </p:cNvSpPr>
          <p:nvPr>
            <p:ph type="title"/>
          </p:nvPr>
        </p:nvSpPr>
        <p:spPr/>
        <p:txBody>
          <a:bodyPr>
            <a:normAutofit/>
          </a:bodyPr>
          <a:lstStyle/>
          <a:p>
            <a:r>
              <a:rPr lang="en-US" dirty="0"/>
              <a:t>Home Page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
        <p:nvSpPr>
          <p:cNvPr id="4" name="Footer Placeholder 3">
            <a:extLst>
              <a:ext uri="{FF2B5EF4-FFF2-40B4-BE49-F238E27FC236}">
                <a16:creationId xmlns:a16="http://schemas.microsoft.com/office/drawing/2014/main" id="{9C61D62A-B47F-EFC1-CE57-C76D77D79994}"/>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4B265189-6865-742D-BD25-10A9DC527861}"/>
              </a:ext>
            </a:extLst>
          </p:cNvPr>
          <p:cNvSpPr>
            <a:spLocks noGrp="1"/>
          </p:cNvSpPr>
          <p:nvPr>
            <p:ph type="sldNum" sz="quarter" idx="12"/>
          </p:nvPr>
        </p:nvSpPr>
        <p:spPr/>
        <p:txBody>
          <a:bodyPr/>
          <a:lstStyle/>
          <a:p>
            <a:fld id="{4EE46D15-3898-4B85-9369-B7C77A63AF05}" type="slidenum">
              <a:rPr lang="en-US" smtClean="0"/>
              <a:t>31</a:t>
            </a:fld>
            <a:endParaRPr lang="en-US"/>
          </a:p>
        </p:txBody>
      </p:sp>
    </p:spTree>
    <p:extLst>
      <p:ext uri="{BB962C8B-B14F-4D97-AF65-F5344CB8AC3E}">
        <p14:creationId xmlns:p14="http://schemas.microsoft.com/office/powerpoint/2010/main" val="2491867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33AF-8642-F111-DA58-734D3A9C8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B447A-DCBD-9218-9B8A-A24ECF3B4E3D}"/>
              </a:ext>
            </a:extLst>
          </p:cNvPr>
          <p:cNvSpPr>
            <a:spLocks noGrp="1"/>
          </p:cNvSpPr>
          <p:nvPr>
            <p:ph type="title"/>
          </p:nvPr>
        </p:nvSpPr>
        <p:spPr/>
        <p:txBody>
          <a:bodyPr>
            <a:normAutofit/>
          </a:bodyPr>
          <a:lstStyle/>
          <a:p>
            <a:r>
              <a:rPr lang="en-US" dirty="0"/>
              <a:t>Home Page</a:t>
            </a:r>
          </a:p>
        </p:txBody>
      </p:sp>
      <p:sp>
        <p:nvSpPr>
          <p:cNvPr id="4" name="Footer Placeholder 3">
            <a:extLst>
              <a:ext uri="{FF2B5EF4-FFF2-40B4-BE49-F238E27FC236}">
                <a16:creationId xmlns:a16="http://schemas.microsoft.com/office/drawing/2014/main" id="{9C61D62A-B47F-EFC1-CE57-C76D77D79994}"/>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4B265189-6865-742D-BD25-10A9DC527861}"/>
              </a:ext>
            </a:extLst>
          </p:cNvPr>
          <p:cNvSpPr>
            <a:spLocks noGrp="1"/>
          </p:cNvSpPr>
          <p:nvPr>
            <p:ph type="sldNum" sz="quarter" idx="12"/>
          </p:nvPr>
        </p:nvSpPr>
        <p:spPr/>
        <p:txBody>
          <a:bodyPr/>
          <a:lstStyle/>
          <a:p>
            <a:fld id="{4EE46D15-3898-4B85-9369-B7C77A63AF05}" type="slidenum">
              <a:rPr lang="en-US" smtClean="0"/>
              <a:t>32</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3445421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33AF-8642-F111-DA58-734D3A9C8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B447A-DCBD-9218-9B8A-A24ECF3B4E3D}"/>
              </a:ext>
            </a:extLst>
          </p:cNvPr>
          <p:cNvSpPr>
            <a:spLocks noGrp="1"/>
          </p:cNvSpPr>
          <p:nvPr>
            <p:ph type="title"/>
          </p:nvPr>
        </p:nvSpPr>
        <p:spPr/>
        <p:txBody>
          <a:bodyPr>
            <a:normAutofit/>
          </a:bodyPr>
          <a:lstStyle/>
          <a:p>
            <a:r>
              <a:rPr lang="en-US" dirty="0"/>
              <a:t>Home Page</a:t>
            </a:r>
          </a:p>
        </p:txBody>
      </p:sp>
      <p:sp>
        <p:nvSpPr>
          <p:cNvPr id="4" name="Footer Placeholder 3">
            <a:extLst>
              <a:ext uri="{FF2B5EF4-FFF2-40B4-BE49-F238E27FC236}">
                <a16:creationId xmlns:a16="http://schemas.microsoft.com/office/drawing/2014/main" id="{9C61D62A-B47F-EFC1-CE57-C76D77D79994}"/>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4B265189-6865-742D-BD25-10A9DC527861}"/>
              </a:ext>
            </a:extLst>
          </p:cNvPr>
          <p:cNvSpPr>
            <a:spLocks noGrp="1"/>
          </p:cNvSpPr>
          <p:nvPr>
            <p:ph type="sldNum" sz="quarter" idx="12"/>
          </p:nvPr>
        </p:nvSpPr>
        <p:spPr/>
        <p:txBody>
          <a:bodyPr/>
          <a:lstStyle/>
          <a:p>
            <a:fld id="{4EE46D15-3898-4B85-9369-B7C77A63AF05}" type="slidenum">
              <a:rPr lang="en-US" smtClean="0"/>
              <a:t>33</a:t>
            </a:fld>
            <a:endParaRPr 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3259696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33AF-8642-F111-DA58-734D3A9C8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B447A-DCBD-9218-9B8A-A24ECF3B4E3D}"/>
              </a:ext>
            </a:extLst>
          </p:cNvPr>
          <p:cNvSpPr>
            <a:spLocks noGrp="1"/>
          </p:cNvSpPr>
          <p:nvPr>
            <p:ph type="title"/>
          </p:nvPr>
        </p:nvSpPr>
        <p:spPr/>
        <p:txBody>
          <a:bodyPr>
            <a:normAutofit/>
          </a:bodyPr>
          <a:lstStyle/>
          <a:p>
            <a:r>
              <a:rPr lang="en-US" dirty="0"/>
              <a:t>Sign UP Page</a:t>
            </a:r>
          </a:p>
        </p:txBody>
      </p:sp>
      <p:sp>
        <p:nvSpPr>
          <p:cNvPr id="4" name="Footer Placeholder 3">
            <a:extLst>
              <a:ext uri="{FF2B5EF4-FFF2-40B4-BE49-F238E27FC236}">
                <a16:creationId xmlns:a16="http://schemas.microsoft.com/office/drawing/2014/main" id="{9C61D62A-B47F-EFC1-CE57-C76D77D79994}"/>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4B265189-6865-742D-BD25-10A9DC527861}"/>
              </a:ext>
            </a:extLst>
          </p:cNvPr>
          <p:cNvSpPr>
            <a:spLocks noGrp="1"/>
          </p:cNvSpPr>
          <p:nvPr>
            <p:ph type="sldNum" sz="quarter" idx="12"/>
          </p:nvPr>
        </p:nvSpPr>
        <p:spPr/>
        <p:txBody>
          <a:bodyPr/>
          <a:lstStyle/>
          <a:p>
            <a:fld id="{4EE46D15-3898-4B85-9369-B7C77A63AF05}" type="slidenum">
              <a:rPr lang="en-US" smtClean="0"/>
              <a:t>34</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2548986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33AF-8642-F111-DA58-734D3A9C8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B447A-DCBD-9218-9B8A-A24ECF3B4E3D}"/>
              </a:ext>
            </a:extLst>
          </p:cNvPr>
          <p:cNvSpPr>
            <a:spLocks noGrp="1"/>
          </p:cNvSpPr>
          <p:nvPr>
            <p:ph type="title"/>
          </p:nvPr>
        </p:nvSpPr>
        <p:spPr/>
        <p:txBody>
          <a:bodyPr>
            <a:normAutofit/>
          </a:bodyPr>
          <a:lstStyle/>
          <a:p>
            <a:r>
              <a:rPr lang="en-US" dirty="0"/>
              <a:t>Login Page</a:t>
            </a:r>
          </a:p>
        </p:txBody>
      </p:sp>
      <p:sp>
        <p:nvSpPr>
          <p:cNvPr id="4" name="Footer Placeholder 3">
            <a:extLst>
              <a:ext uri="{FF2B5EF4-FFF2-40B4-BE49-F238E27FC236}">
                <a16:creationId xmlns:a16="http://schemas.microsoft.com/office/drawing/2014/main" id="{9C61D62A-B47F-EFC1-CE57-C76D77D79994}"/>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4B265189-6865-742D-BD25-10A9DC527861}"/>
              </a:ext>
            </a:extLst>
          </p:cNvPr>
          <p:cNvSpPr>
            <a:spLocks noGrp="1"/>
          </p:cNvSpPr>
          <p:nvPr>
            <p:ph type="sldNum" sz="quarter" idx="12"/>
          </p:nvPr>
        </p:nvSpPr>
        <p:spPr/>
        <p:txBody>
          <a:bodyPr/>
          <a:lstStyle/>
          <a:p>
            <a:fld id="{4EE46D15-3898-4B85-9369-B7C77A63AF05}" type="slidenum">
              <a:rPr lang="en-US" smtClean="0"/>
              <a:t>35</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2037829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33AF-8642-F111-DA58-734D3A9C8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B447A-DCBD-9218-9B8A-A24ECF3B4E3D}"/>
              </a:ext>
            </a:extLst>
          </p:cNvPr>
          <p:cNvSpPr>
            <a:spLocks noGrp="1"/>
          </p:cNvSpPr>
          <p:nvPr>
            <p:ph type="title"/>
          </p:nvPr>
        </p:nvSpPr>
        <p:spPr/>
        <p:txBody>
          <a:bodyPr>
            <a:normAutofit/>
          </a:bodyPr>
          <a:lstStyle/>
          <a:p>
            <a:r>
              <a:rPr lang="en-US" dirty="0"/>
              <a:t>Shop Page</a:t>
            </a:r>
          </a:p>
        </p:txBody>
      </p:sp>
      <p:sp>
        <p:nvSpPr>
          <p:cNvPr id="4" name="Footer Placeholder 3">
            <a:extLst>
              <a:ext uri="{FF2B5EF4-FFF2-40B4-BE49-F238E27FC236}">
                <a16:creationId xmlns:a16="http://schemas.microsoft.com/office/drawing/2014/main" id="{9C61D62A-B47F-EFC1-CE57-C76D77D79994}"/>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4B265189-6865-742D-BD25-10A9DC527861}"/>
              </a:ext>
            </a:extLst>
          </p:cNvPr>
          <p:cNvSpPr>
            <a:spLocks noGrp="1"/>
          </p:cNvSpPr>
          <p:nvPr>
            <p:ph type="sldNum" sz="quarter" idx="12"/>
          </p:nvPr>
        </p:nvSpPr>
        <p:spPr/>
        <p:txBody>
          <a:bodyPr/>
          <a:lstStyle/>
          <a:p>
            <a:fld id="{4EE46D15-3898-4B85-9369-B7C77A63AF05}" type="slidenum">
              <a:rPr lang="en-US" smtClean="0"/>
              <a:t>36</a:t>
            </a:fld>
            <a:endParaRPr lang="en-US"/>
          </a:p>
        </p:txBody>
      </p:sp>
      <p:pic>
        <p:nvPicPr>
          <p:cNvPr id="11" name="Content Placeholder 10">
            <a:extLst>
              <a:ext uri="{FF2B5EF4-FFF2-40B4-BE49-F238E27FC236}">
                <a16:creationId xmlns:a16="http://schemas.microsoft.com/office/drawing/2014/main" id="{D98382AE-E891-AFB0-EBFC-DAEAF1F553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28800"/>
            <a:ext cx="8229600" cy="4343401"/>
          </a:xfrm>
        </p:spPr>
      </p:pic>
    </p:spTree>
    <p:extLst>
      <p:ext uri="{BB962C8B-B14F-4D97-AF65-F5344CB8AC3E}">
        <p14:creationId xmlns:p14="http://schemas.microsoft.com/office/powerpoint/2010/main" val="208044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31F23-4074-D394-E17D-0D9EFC0A1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99F433-6E83-47BD-D83E-CF318EDF93A2}"/>
              </a:ext>
            </a:extLst>
          </p:cNvPr>
          <p:cNvSpPr>
            <a:spLocks noGrp="1"/>
          </p:cNvSpPr>
          <p:nvPr>
            <p:ph type="title"/>
          </p:nvPr>
        </p:nvSpPr>
        <p:spPr/>
        <p:txBody>
          <a:bodyPr>
            <a:normAutofit/>
          </a:bodyPr>
          <a:lstStyle/>
          <a:p>
            <a:r>
              <a:rPr lang="en-US" dirty="0"/>
              <a:t>Shop Page</a:t>
            </a:r>
          </a:p>
        </p:txBody>
      </p:sp>
      <p:sp>
        <p:nvSpPr>
          <p:cNvPr id="4" name="Footer Placeholder 3">
            <a:extLst>
              <a:ext uri="{FF2B5EF4-FFF2-40B4-BE49-F238E27FC236}">
                <a16:creationId xmlns:a16="http://schemas.microsoft.com/office/drawing/2014/main" id="{2DFFDDA1-F639-1E94-F2AC-A6B93CE7B694}"/>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BEA4D74C-C05A-1BAA-8673-3DD06EA62C3A}"/>
              </a:ext>
            </a:extLst>
          </p:cNvPr>
          <p:cNvSpPr>
            <a:spLocks noGrp="1"/>
          </p:cNvSpPr>
          <p:nvPr>
            <p:ph type="sldNum" sz="quarter" idx="12"/>
          </p:nvPr>
        </p:nvSpPr>
        <p:spPr/>
        <p:txBody>
          <a:bodyPr/>
          <a:lstStyle/>
          <a:p>
            <a:fld id="{4EE46D15-3898-4B85-9369-B7C77A63AF05}" type="slidenum">
              <a:rPr lang="en-US" smtClean="0"/>
              <a:t>37</a:t>
            </a:fld>
            <a:endParaRPr lang="en-US"/>
          </a:p>
        </p:txBody>
      </p:sp>
      <p:sp>
        <p:nvSpPr>
          <p:cNvPr id="6" name="Content Placeholder 5">
            <a:extLst>
              <a:ext uri="{FF2B5EF4-FFF2-40B4-BE49-F238E27FC236}">
                <a16:creationId xmlns:a16="http://schemas.microsoft.com/office/drawing/2014/main" id="{A18C92DE-F621-4140-A57F-958776A36725}"/>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136A5527-DA85-2272-434B-C9F2DF1FB110}"/>
              </a:ext>
            </a:extLst>
          </p:cNvPr>
          <p:cNvPicPr>
            <a:picLocks noChangeAspect="1"/>
          </p:cNvPicPr>
          <p:nvPr/>
        </p:nvPicPr>
        <p:blipFill>
          <a:blip r:embed="rId2"/>
          <a:stretch>
            <a:fillRect/>
          </a:stretch>
        </p:blipFill>
        <p:spPr>
          <a:xfrm>
            <a:off x="301628" y="1629697"/>
            <a:ext cx="8540744" cy="3935582"/>
          </a:xfrm>
          <a:prstGeom prst="rect">
            <a:avLst/>
          </a:prstGeom>
        </p:spPr>
      </p:pic>
    </p:spTree>
    <p:extLst>
      <p:ext uri="{BB962C8B-B14F-4D97-AF65-F5344CB8AC3E}">
        <p14:creationId xmlns:p14="http://schemas.microsoft.com/office/powerpoint/2010/main" val="3070427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98E83-0C12-1991-B397-398DB1090A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C90DEE-637A-E840-B2E0-C516CD4BC7A7}"/>
              </a:ext>
            </a:extLst>
          </p:cNvPr>
          <p:cNvSpPr>
            <a:spLocks noGrp="1"/>
          </p:cNvSpPr>
          <p:nvPr>
            <p:ph type="title"/>
          </p:nvPr>
        </p:nvSpPr>
        <p:spPr/>
        <p:txBody>
          <a:bodyPr>
            <a:normAutofit/>
          </a:bodyPr>
          <a:lstStyle/>
          <a:p>
            <a:r>
              <a:rPr lang="en-US" dirty="0"/>
              <a:t>Shop Page</a:t>
            </a:r>
          </a:p>
        </p:txBody>
      </p:sp>
      <p:sp>
        <p:nvSpPr>
          <p:cNvPr id="4" name="Footer Placeholder 3">
            <a:extLst>
              <a:ext uri="{FF2B5EF4-FFF2-40B4-BE49-F238E27FC236}">
                <a16:creationId xmlns:a16="http://schemas.microsoft.com/office/drawing/2014/main" id="{EC9BD53F-DCE0-B28B-BF31-9B8D7D2F73AC}"/>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0F19302E-F901-63EB-59D3-4F60E1677374}"/>
              </a:ext>
            </a:extLst>
          </p:cNvPr>
          <p:cNvSpPr>
            <a:spLocks noGrp="1"/>
          </p:cNvSpPr>
          <p:nvPr>
            <p:ph type="sldNum" sz="quarter" idx="12"/>
          </p:nvPr>
        </p:nvSpPr>
        <p:spPr/>
        <p:txBody>
          <a:bodyPr/>
          <a:lstStyle/>
          <a:p>
            <a:fld id="{4EE46D15-3898-4B85-9369-B7C77A63AF05}" type="slidenum">
              <a:rPr lang="en-US" smtClean="0"/>
              <a:t>38</a:t>
            </a:fld>
            <a:endParaRPr lang="en-US"/>
          </a:p>
        </p:txBody>
      </p:sp>
      <p:pic>
        <p:nvPicPr>
          <p:cNvPr id="7" name="Content Placeholder 6">
            <a:extLst>
              <a:ext uri="{FF2B5EF4-FFF2-40B4-BE49-F238E27FC236}">
                <a16:creationId xmlns:a16="http://schemas.microsoft.com/office/drawing/2014/main" id="{3DCAC253-52E2-8171-4060-BC2496ABE9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043" y="1646237"/>
            <a:ext cx="8119913" cy="4525963"/>
          </a:xfrm>
        </p:spPr>
      </p:pic>
    </p:spTree>
    <p:extLst>
      <p:ext uri="{BB962C8B-B14F-4D97-AF65-F5344CB8AC3E}">
        <p14:creationId xmlns:p14="http://schemas.microsoft.com/office/powerpoint/2010/main" val="2380498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EFC3C-AF24-8E19-4E47-D1679D4FD9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29299D-F750-92A7-2CEF-81764CDB0153}"/>
              </a:ext>
            </a:extLst>
          </p:cNvPr>
          <p:cNvSpPr>
            <a:spLocks noGrp="1"/>
          </p:cNvSpPr>
          <p:nvPr>
            <p:ph type="title"/>
          </p:nvPr>
        </p:nvSpPr>
        <p:spPr/>
        <p:txBody>
          <a:bodyPr>
            <a:normAutofit/>
          </a:bodyPr>
          <a:lstStyle/>
          <a:p>
            <a:r>
              <a:rPr lang="en-US" dirty="0"/>
              <a:t>Shop Page</a:t>
            </a:r>
          </a:p>
        </p:txBody>
      </p:sp>
      <p:sp>
        <p:nvSpPr>
          <p:cNvPr id="4" name="Footer Placeholder 3">
            <a:extLst>
              <a:ext uri="{FF2B5EF4-FFF2-40B4-BE49-F238E27FC236}">
                <a16:creationId xmlns:a16="http://schemas.microsoft.com/office/drawing/2014/main" id="{20F8B12F-47B8-4FBD-2FE1-3747B7020505}"/>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7E7812B4-123A-646F-FB08-B8A7FCE9E84F}"/>
              </a:ext>
            </a:extLst>
          </p:cNvPr>
          <p:cNvSpPr>
            <a:spLocks noGrp="1"/>
          </p:cNvSpPr>
          <p:nvPr>
            <p:ph type="sldNum" sz="quarter" idx="12"/>
          </p:nvPr>
        </p:nvSpPr>
        <p:spPr/>
        <p:txBody>
          <a:bodyPr/>
          <a:lstStyle/>
          <a:p>
            <a:fld id="{4EE46D15-3898-4B85-9369-B7C77A63AF05}" type="slidenum">
              <a:rPr lang="en-US" smtClean="0"/>
              <a:t>39</a:t>
            </a:fld>
            <a:endParaRPr lang="en-US"/>
          </a:p>
        </p:txBody>
      </p:sp>
      <p:pic>
        <p:nvPicPr>
          <p:cNvPr id="7" name="Content Placeholder 6">
            <a:extLst>
              <a:ext uri="{FF2B5EF4-FFF2-40B4-BE49-F238E27FC236}">
                <a16:creationId xmlns:a16="http://schemas.microsoft.com/office/drawing/2014/main" id="{95ECAB45-8D3C-3F5D-8D97-5F2162708A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4154189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2400" b="1" u="sng" dirty="0">
                <a:latin typeface="Times New Roman" panose="02020603050405020304" pitchFamily="18" charset="0"/>
                <a:cs typeface="Times New Roman" panose="02020603050405020304" pitchFamily="18" charset="0"/>
              </a:rPr>
              <a:t>Introduction</a:t>
            </a:r>
          </a:p>
          <a:p>
            <a:pPr marL="0" indent="0" algn="just">
              <a:buNone/>
            </a:pPr>
            <a:endParaRPr lang="en-US" sz="2400" b="1" u="sng" dirty="0">
              <a:latin typeface="Times New Roman" panose="02020603050405020304" pitchFamily="18" charset="0"/>
              <a:cs typeface="Times New Roman" panose="02020603050405020304" pitchFamily="18" charset="0"/>
            </a:endParaRPr>
          </a:p>
          <a:p>
            <a:pPr marL="457200" lvl="1" indent="0" algn="just">
              <a:buNone/>
            </a:pPr>
            <a:r>
              <a:rPr lang="en-US"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Shop Zone is dedicated to offering a wide range of high-quality clothes for men, women, and children. Our goal is to provide a convenient, user-friendly, and enjoyable shopping experience for everyone.</a:t>
            </a:r>
          </a:p>
          <a:p>
            <a:pPr marL="457200" lvl="1" indent="0" algn="just">
              <a:buNone/>
            </a:pPr>
            <a:endParaRPr lang="en-US" dirty="0">
              <a:latin typeface="Times New Roman" panose="02020603050405020304" pitchFamily="18" charset="0"/>
              <a:cs typeface="Times New Roman" panose="02020603050405020304" pitchFamily="18" charset="0"/>
            </a:endParaRPr>
          </a:p>
          <a:p>
            <a:r>
              <a:rPr lang="en-US" sz="2400" b="1" u="sng" dirty="0">
                <a:latin typeface="Times New Roman" panose="02020603050405020304" pitchFamily="18" charset="0"/>
                <a:cs typeface="Times New Roman" panose="02020603050405020304" pitchFamily="18" charset="0"/>
              </a:rPr>
              <a:t>Key features:</a:t>
            </a:r>
          </a:p>
          <a:p>
            <a:pPr marL="0" indent="0">
              <a:buNone/>
            </a:pPr>
            <a:endParaRPr lang="en-US" sz="2400" b="1" u="sng"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Product sorting by category , discount, color, and price.</a:t>
            </a: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User-friendly account registration and login.</a:t>
            </a: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Shopping cart management and order placement.</a:t>
            </a: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We offer a secure payment option with Cash on Delivery</a:t>
            </a: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Role-based access for Customers, Admins, and Delivery Person.</a:t>
            </a:r>
          </a:p>
          <a:p>
            <a:pPr marL="457200" lvl="1" indent="0" algn="just">
              <a:buNone/>
            </a:pPr>
            <a:endParaRPr lang="en-US"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Department of Computer Science </a:t>
            </a:r>
          </a:p>
        </p:txBody>
      </p:sp>
      <p:sp>
        <p:nvSpPr>
          <p:cNvPr id="6" name="Slide Number Placeholder 5"/>
          <p:cNvSpPr>
            <a:spLocks noGrp="1"/>
          </p:cNvSpPr>
          <p:nvPr>
            <p:ph type="sldNum" sz="quarter" idx="12"/>
          </p:nvPr>
        </p:nvSpPr>
        <p:spPr/>
        <p:txBody>
          <a:bodyPr/>
          <a:lstStyle/>
          <a:p>
            <a:fld id="{4EE46D15-3898-4B85-9369-B7C77A63AF05}" type="slidenum">
              <a:rPr lang="en-US" smtClean="0"/>
              <a:t>4</a:t>
            </a:fld>
            <a:endParaRPr lang="en-US"/>
          </a:p>
        </p:txBody>
      </p:sp>
      <p:sp>
        <p:nvSpPr>
          <p:cNvPr id="4" name="Title 3"/>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Project Description</a:t>
            </a:r>
          </a:p>
        </p:txBody>
      </p:sp>
    </p:spTree>
    <p:extLst>
      <p:ext uri="{BB962C8B-B14F-4D97-AF65-F5344CB8AC3E}">
        <p14:creationId xmlns:p14="http://schemas.microsoft.com/office/powerpoint/2010/main" val="1785270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0383D-F85D-605B-0F0B-7097102F48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57D2D-E9CB-2A54-F0F8-151422522453}"/>
              </a:ext>
            </a:extLst>
          </p:cNvPr>
          <p:cNvSpPr>
            <a:spLocks noGrp="1"/>
          </p:cNvSpPr>
          <p:nvPr>
            <p:ph type="title"/>
          </p:nvPr>
        </p:nvSpPr>
        <p:spPr/>
        <p:txBody>
          <a:bodyPr>
            <a:normAutofit/>
          </a:bodyPr>
          <a:lstStyle/>
          <a:p>
            <a:r>
              <a:rPr lang="en-US" dirty="0"/>
              <a:t>Shop Page</a:t>
            </a:r>
          </a:p>
        </p:txBody>
      </p:sp>
      <p:sp>
        <p:nvSpPr>
          <p:cNvPr id="4" name="Footer Placeholder 3">
            <a:extLst>
              <a:ext uri="{FF2B5EF4-FFF2-40B4-BE49-F238E27FC236}">
                <a16:creationId xmlns:a16="http://schemas.microsoft.com/office/drawing/2014/main" id="{34C9A609-E7A9-225A-ED50-815171BCB64F}"/>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E7974604-029C-FB20-D9EB-6FCA4F4EFD71}"/>
              </a:ext>
            </a:extLst>
          </p:cNvPr>
          <p:cNvSpPr>
            <a:spLocks noGrp="1"/>
          </p:cNvSpPr>
          <p:nvPr>
            <p:ph type="sldNum" sz="quarter" idx="12"/>
          </p:nvPr>
        </p:nvSpPr>
        <p:spPr/>
        <p:txBody>
          <a:bodyPr/>
          <a:lstStyle/>
          <a:p>
            <a:fld id="{4EE46D15-3898-4B85-9369-B7C77A63AF05}" type="slidenum">
              <a:rPr lang="en-US" smtClean="0"/>
              <a:t>40</a:t>
            </a:fld>
            <a:endParaRPr lang="en-US"/>
          </a:p>
        </p:txBody>
      </p:sp>
      <p:sp>
        <p:nvSpPr>
          <p:cNvPr id="6" name="Content Placeholder 5">
            <a:extLst>
              <a:ext uri="{FF2B5EF4-FFF2-40B4-BE49-F238E27FC236}">
                <a16:creationId xmlns:a16="http://schemas.microsoft.com/office/drawing/2014/main" id="{FB357274-727E-9ADF-514B-DBFC399A7E46}"/>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FD81C37D-8D9A-D9E5-7AE1-162F4B6B8E58}"/>
              </a:ext>
            </a:extLst>
          </p:cNvPr>
          <p:cNvPicPr>
            <a:picLocks noChangeAspect="1"/>
          </p:cNvPicPr>
          <p:nvPr/>
        </p:nvPicPr>
        <p:blipFill>
          <a:blip r:embed="rId2"/>
          <a:stretch>
            <a:fillRect/>
          </a:stretch>
        </p:blipFill>
        <p:spPr>
          <a:xfrm>
            <a:off x="409898" y="1600200"/>
            <a:ext cx="8276902" cy="4525963"/>
          </a:xfrm>
          <a:prstGeom prst="rect">
            <a:avLst/>
          </a:prstGeom>
        </p:spPr>
      </p:pic>
    </p:spTree>
    <p:extLst>
      <p:ext uri="{BB962C8B-B14F-4D97-AF65-F5344CB8AC3E}">
        <p14:creationId xmlns:p14="http://schemas.microsoft.com/office/powerpoint/2010/main" val="2871334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3A806-D0FE-9C53-2ADF-1E0111CA2F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01873F-CF14-22BF-132A-69AEBE9AB21C}"/>
              </a:ext>
            </a:extLst>
          </p:cNvPr>
          <p:cNvSpPr>
            <a:spLocks noGrp="1"/>
          </p:cNvSpPr>
          <p:nvPr>
            <p:ph type="title"/>
          </p:nvPr>
        </p:nvSpPr>
        <p:spPr/>
        <p:txBody>
          <a:bodyPr>
            <a:normAutofit/>
          </a:bodyPr>
          <a:lstStyle/>
          <a:p>
            <a:r>
              <a:rPr lang="en-US" dirty="0"/>
              <a:t>Shop Page</a:t>
            </a:r>
          </a:p>
        </p:txBody>
      </p:sp>
      <p:sp>
        <p:nvSpPr>
          <p:cNvPr id="4" name="Footer Placeholder 3">
            <a:extLst>
              <a:ext uri="{FF2B5EF4-FFF2-40B4-BE49-F238E27FC236}">
                <a16:creationId xmlns:a16="http://schemas.microsoft.com/office/drawing/2014/main" id="{7701DE14-3442-1A15-F78E-F12A2FCDE877}"/>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584F1ECC-7879-C6A8-C0C9-A73168BF70DB}"/>
              </a:ext>
            </a:extLst>
          </p:cNvPr>
          <p:cNvSpPr>
            <a:spLocks noGrp="1"/>
          </p:cNvSpPr>
          <p:nvPr>
            <p:ph type="sldNum" sz="quarter" idx="12"/>
          </p:nvPr>
        </p:nvSpPr>
        <p:spPr/>
        <p:txBody>
          <a:bodyPr/>
          <a:lstStyle/>
          <a:p>
            <a:fld id="{4EE46D15-3898-4B85-9369-B7C77A63AF05}" type="slidenum">
              <a:rPr lang="en-US" smtClean="0"/>
              <a:t>41</a:t>
            </a:fld>
            <a:endParaRPr lang="en-US"/>
          </a:p>
        </p:txBody>
      </p:sp>
      <p:sp>
        <p:nvSpPr>
          <p:cNvPr id="6" name="Content Placeholder 5">
            <a:extLst>
              <a:ext uri="{FF2B5EF4-FFF2-40B4-BE49-F238E27FC236}">
                <a16:creationId xmlns:a16="http://schemas.microsoft.com/office/drawing/2014/main" id="{F310593D-C914-3324-8508-B65293693483}"/>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D8D98192-6BFC-B413-31F9-7DC0705B56AE}"/>
              </a:ext>
            </a:extLst>
          </p:cNvPr>
          <p:cNvPicPr>
            <a:picLocks noChangeAspect="1"/>
          </p:cNvPicPr>
          <p:nvPr/>
        </p:nvPicPr>
        <p:blipFill>
          <a:blip r:embed="rId2"/>
          <a:stretch>
            <a:fillRect/>
          </a:stretch>
        </p:blipFill>
        <p:spPr>
          <a:xfrm>
            <a:off x="290906" y="1647825"/>
            <a:ext cx="8689630" cy="4478338"/>
          </a:xfrm>
          <a:prstGeom prst="rect">
            <a:avLst/>
          </a:prstGeom>
        </p:spPr>
      </p:pic>
    </p:spTree>
    <p:extLst>
      <p:ext uri="{BB962C8B-B14F-4D97-AF65-F5344CB8AC3E}">
        <p14:creationId xmlns:p14="http://schemas.microsoft.com/office/powerpoint/2010/main" val="2875947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C0EE1-CDDA-F245-5881-B63628DF41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7AD6E1-44FF-49B2-5E6B-8CF7A6FA8D78}"/>
              </a:ext>
            </a:extLst>
          </p:cNvPr>
          <p:cNvSpPr>
            <a:spLocks noGrp="1"/>
          </p:cNvSpPr>
          <p:nvPr>
            <p:ph type="title"/>
          </p:nvPr>
        </p:nvSpPr>
        <p:spPr/>
        <p:txBody>
          <a:bodyPr>
            <a:normAutofit/>
          </a:bodyPr>
          <a:lstStyle/>
          <a:p>
            <a:r>
              <a:rPr lang="en-US" dirty="0"/>
              <a:t>Shop Page</a:t>
            </a:r>
          </a:p>
        </p:txBody>
      </p:sp>
      <p:sp>
        <p:nvSpPr>
          <p:cNvPr id="4" name="Footer Placeholder 3">
            <a:extLst>
              <a:ext uri="{FF2B5EF4-FFF2-40B4-BE49-F238E27FC236}">
                <a16:creationId xmlns:a16="http://schemas.microsoft.com/office/drawing/2014/main" id="{BF755C28-04CA-11EF-7EBC-0128E78082F7}"/>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296D5D46-5DB2-C4FC-C530-6AAF4BFB142A}"/>
              </a:ext>
            </a:extLst>
          </p:cNvPr>
          <p:cNvSpPr>
            <a:spLocks noGrp="1"/>
          </p:cNvSpPr>
          <p:nvPr>
            <p:ph type="sldNum" sz="quarter" idx="12"/>
          </p:nvPr>
        </p:nvSpPr>
        <p:spPr/>
        <p:txBody>
          <a:bodyPr/>
          <a:lstStyle/>
          <a:p>
            <a:fld id="{4EE46D15-3898-4B85-9369-B7C77A63AF05}" type="slidenum">
              <a:rPr lang="en-US" smtClean="0"/>
              <a:t>42</a:t>
            </a:fld>
            <a:endParaRPr lang="en-US"/>
          </a:p>
        </p:txBody>
      </p:sp>
      <p:pic>
        <p:nvPicPr>
          <p:cNvPr id="9" name="Content Placeholder 8">
            <a:extLst>
              <a:ext uri="{FF2B5EF4-FFF2-40B4-BE49-F238E27FC236}">
                <a16:creationId xmlns:a16="http://schemas.microsoft.com/office/drawing/2014/main" id="{BDEC53B3-419E-96C4-ADCD-208F65C30A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72864"/>
            <a:ext cx="8229600" cy="3505766"/>
          </a:xfrm>
        </p:spPr>
      </p:pic>
    </p:spTree>
    <p:extLst>
      <p:ext uri="{BB962C8B-B14F-4D97-AF65-F5344CB8AC3E}">
        <p14:creationId xmlns:p14="http://schemas.microsoft.com/office/powerpoint/2010/main" val="2101853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AD342-F154-0A5C-4BD2-7D7B38F1A9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17534-CB7A-8F48-47D6-7A3D3EE445DF}"/>
              </a:ext>
            </a:extLst>
          </p:cNvPr>
          <p:cNvSpPr>
            <a:spLocks noGrp="1"/>
          </p:cNvSpPr>
          <p:nvPr>
            <p:ph type="title"/>
          </p:nvPr>
        </p:nvSpPr>
        <p:spPr/>
        <p:txBody>
          <a:bodyPr>
            <a:normAutofit/>
          </a:bodyPr>
          <a:lstStyle/>
          <a:p>
            <a:r>
              <a:rPr lang="en-US" dirty="0"/>
              <a:t>Shop Page</a:t>
            </a:r>
          </a:p>
        </p:txBody>
      </p:sp>
      <p:sp>
        <p:nvSpPr>
          <p:cNvPr id="4" name="Footer Placeholder 3">
            <a:extLst>
              <a:ext uri="{FF2B5EF4-FFF2-40B4-BE49-F238E27FC236}">
                <a16:creationId xmlns:a16="http://schemas.microsoft.com/office/drawing/2014/main" id="{C219B824-A56C-79B1-41F5-ABF76AFDC491}"/>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FE0D69CF-5073-EFC0-12DE-FB0482D5C656}"/>
              </a:ext>
            </a:extLst>
          </p:cNvPr>
          <p:cNvSpPr>
            <a:spLocks noGrp="1"/>
          </p:cNvSpPr>
          <p:nvPr>
            <p:ph type="sldNum" sz="quarter" idx="12"/>
          </p:nvPr>
        </p:nvSpPr>
        <p:spPr/>
        <p:txBody>
          <a:bodyPr/>
          <a:lstStyle/>
          <a:p>
            <a:fld id="{4EE46D15-3898-4B85-9369-B7C77A63AF05}" type="slidenum">
              <a:rPr lang="en-US" smtClean="0"/>
              <a:t>43</a:t>
            </a:fld>
            <a:endParaRPr lang="en-US"/>
          </a:p>
        </p:txBody>
      </p:sp>
      <p:pic>
        <p:nvPicPr>
          <p:cNvPr id="9" name="Content Placeholder 8">
            <a:extLst>
              <a:ext uri="{FF2B5EF4-FFF2-40B4-BE49-F238E27FC236}">
                <a16:creationId xmlns:a16="http://schemas.microsoft.com/office/drawing/2014/main" id="{AAA23C5C-8575-0E1E-91C8-A24B977815A2}"/>
              </a:ext>
            </a:extLst>
          </p:cNvPr>
          <p:cNvPicPr>
            <a:picLocks noGrp="1" noChangeAspect="1"/>
          </p:cNvPicPr>
          <p:nvPr>
            <p:ph idx="1"/>
          </p:nvPr>
        </p:nvPicPr>
        <p:blipFill>
          <a:blip r:embed="rId2"/>
          <a:stretch>
            <a:fillRect/>
          </a:stretch>
        </p:blipFill>
        <p:spPr>
          <a:xfrm>
            <a:off x="457200" y="1676400"/>
            <a:ext cx="8229600" cy="4343399"/>
          </a:xfrm>
        </p:spPr>
      </p:pic>
    </p:spTree>
    <p:extLst>
      <p:ext uri="{BB962C8B-B14F-4D97-AF65-F5344CB8AC3E}">
        <p14:creationId xmlns:p14="http://schemas.microsoft.com/office/powerpoint/2010/main" val="3325065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51B32-6EC1-7259-AB73-79FB28C386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E28DEB-5DB0-0E24-28BC-CDDD14B6DC36}"/>
              </a:ext>
            </a:extLst>
          </p:cNvPr>
          <p:cNvSpPr>
            <a:spLocks noGrp="1"/>
          </p:cNvSpPr>
          <p:nvPr>
            <p:ph type="title"/>
          </p:nvPr>
        </p:nvSpPr>
        <p:spPr/>
        <p:txBody>
          <a:bodyPr>
            <a:normAutofit/>
          </a:bodyPr>
          <a:lstStyle/>
          <a:p>
            <a:r>
              <a:rPr lang="en-US" dirty="0"/>
              <a:t>Shop Page</a:t>
            </a:r>
          </a:p>
        </p:txBody>
      </p:sp>
      <p:sp>
        <p:nvSpPr>
          <p:cNvPr id="4" name="Footer Placeholder 3">
            <a:extLst>
              <a:ext uri="{FF2B5EF4-FFF2-40B4-BE49-F238E27FC236}">
                <a16:creationId xmlns:a16="http://schemas.microsoft.com/office/drawing/2014/main" id="{61039B29-DDE9-A74A-10AD-2AD27EC845F4}"/>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A58D0F33-ACEF-0B15-E11E-D01DAFEE6B96}"/>
              </a:ext>
            </a:extLst>
          </p:cNvPr>
          <p:cNvSpPr>
            <a:spLocks noGrp="1"/>
          </p:cNvSpPr>
          <p:nvPr>
            <p:ph type="sldNum" sz="quarter" idx="12"/>
          </p:nvPr>
        </p:nvSpPr>
        <p:spPr/>
        <p:txBody>
          <a:bodyPr/>
          <a:lstStyle/>
          <a:p>
            <a:fld id="{4EE46D15-3898-4B85-9369-B7C77A63AF05}" type="slidenum">
              <a:rPr lang="en-US" smtClean="0"/>
              <a:t>44</a:t>
            </a:fld>
            <a:endParaRPr lang="en-US"/>
          </a:p>
        </p:txBody>
      </p:sp>
      <p:pic>
        <p:nvPicPr>
          <p:cNvPr id="8" name="Content Placeholder 7">
            <a:extLst>
              <a:ext uri="{FF2B5EF4-FFF2-40B4-BE49-F238E27FC236}">
                <a16:creationId xmlns:a16="http://schemas.microsoft.com/office/drawing/2014/main" id="{855B59CC-6B1D-B9E7-3209-1DF368D97077}"/>
              </a:ext>
            </a:extLst>
          </p:cNvPr>
          <p:cNvPicPr>
            <a:picLocks noGrp="1" noChangeAspect="1"/>
          </p:cNvPicPr>
          <p:nvPr>
            <p:ph idx="1"/>
          </p:nvPr>
        </p:nvPicPr>
        <p:blipFill>
          <a:blip r:embed="rId2"/>
          <a:stretch>
            <a:fillRect/>
          </a:stretch>
        </p:blipFill>
        <p:spPr>
          <a:xfrm>
            <a:off x="457200" y="1676400"/>
            <a:ext cx="8229600" cy="4495800"/>
          </a:xfrm>
        </p:spPr>
      </p:pic>
    </p:spTree>
    <p:extLst>
      <p:ext uri="{BB962C8B-B14F-4D97-AF65-F5344CB8AC3E}">
        <p14:creationId xmlns:p14="http://schemas.microsoft.com/office/powerpoint/2010/main" val="30830569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361BD-3CB4-80F1-B2FD-E4D8F8C169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5A03C2-8871-A079-C811-F8FD99B6D787}"/>
              </a:ext>
            </a:extLst>
          </p:cNvPr>
          <p:cNvSpPr>
            <a:spLocks noGrp="1"/>
          </p:cNvSpPr>
          <p:nvPr>
            <p:ph type="title"/>
          </p:nvPr>
        </p:nvSpPr>
        <p:spPr/>
        <p:txBody>
          <a:bodyPr>
            <a:normAutofit/>
          </a:bodyPr>
          <a:lstStyle/>
          <a:p>
            <a:r>
              <a:rPr lang="en-US" dirty="0"/>
              <a:t>Shop Page</a:t>
            </a:r>
          </a:p>
        </p:txBody>
      </p:sp>
      <p:sp>
        <p:nvSpPr>
          <p:cNvPr id="4" name="Footer Placeholder 3">
            <a:extLst>
              <a:ext uri="{FF2B5EF4-FFF2-40B4-BE49-F238E27FC236}">
                <a16:creationId xmlns:a16="http://schemas.microsoft.com/office/drawing/2014/main" id="{CFCEAEEB-B5C8-9107-810C-14F156017E18}"/>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3BD89D8B-2582-85F3-95F7-17917A248F3D}"/>
              </a:ext>
            </a:extLst>
          </p:cNvPr>
          <p:cNvSpPr>
            <a:spLocks noGrp="1"/>
          </p:cNvSpPr>
          <p:nvPr>
            <p:ph type="sldNum" sz="quarter" idx="12"/>
          </p:nvPr>
        </p:nvSpPr>
        <p:spPr/>
        <p:txBody>
          <a:bodyPr/>
          <a:lstStyle/>
          <a:p>
            <a:fld id="{4EE46D15-3898-4B85-9369-B7C77A63AF05}" type="slidenum">
              <a:rPr lang="en-US" smtClean="0"/>
              <a:t>45</a:t>
            </a:fld>
            <a:endParaRPr lang="en-US"/>
          </a:p>
        </p:txBody>
      </p:sp>
      <p:pic>
        <p:nvPicPr>
          <p:cNvPr id="8" name="Content Placeholder 7">
            <a:extLst>
              <a:ext uri="{FF2B5EF4-FFF2-40B4-BE49-F238E27FC236}">
                <a16:creationId xmlns:a16="http://schemas.microsoft.com/office/drawing/2014/main" id="{E3A81350-E8B6-4D7F-8F90-FFB5C96E2D32}"/>
              </a:ext>
            </a:extLst>
          </p:cNvPr>
          <p:cNvPicPr>
            <a:picLocks noGrp="1" noChangeAspect="1"/>
          </p:cNvPicPr>
          <p:nvPr>
            <p:ph idx="1"/>
          </p:nvPr>
        </p:nvPicPr>
        <p:blipFill>
          <a:blip r:embed="rId2"/>
          <a:stretch>
            <a:fillRect/>
          </a:stretch>
        </p:blipFill>
        <p:spPr>
          <a:xfrm>
            <a:off x="457200" y="1449388"/>
            <a:ext cx="8229600" cy="4570412"/>
          </a:xfrm>
        </p:spPr>
      </p:pic>
    </p:spTree>
    <p:extLst>
      <p:ext uri="{BB962C8B-B14F-4D97-AF65-F5344CB8AC3E}">
        <p14:creationId xmlns:p14="http://schemas.microsoft.com/office/powerpoint/2010/main" val="26755409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33AF-8642-F111-DA58-734D3A9C8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B447A-DCBD-9218-9B8A-A24ECF3B4E3D}"/>
              </a:ext>
            </a:extLst>
          </p:cNvPr>
          <p:cNvSpPr>
            <a:spLocks noGrp="1"/>
          </p:cNvSpPr>
          <p:nvPr>
            <p:ph type="title"/>
          </p:nvPr>
        </p:nvSpPr>
        <p:spPr/>
        <p:txBody>
          <a:bodyPr>
            <a:normAutofit/>
          </a:bodyPr>
          <a:lstStyle/>
          <a:p>
            <a:r>
              <a:rPr lang="en-US" dirty="0"/>
              <a:t>Product Detail Page</a:t>
            </a:r>
          </a:p>
        </p:txBody>
      </p:sp>
      <p:sp>
        <p:nvSpPr>
          <p:cNvPr id="4" name="Footer Placeholder 3">
            <a:extLst>
              <a:ext uri="{FF2B5EF4-FFF2-40B4-BE49-F238E27FC236}">
                <a16:creationId xmlns:a16="http://schemas.microsoft.com/office/drawing/2014/main" id="{9C61D62A-B47F-EFC1-CE57-C76D77D79994}"/>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4B265189-6865-742D-BD25-10A9DC527861}"/>
              </a:ext>
            </a:extLst>
          </p:cNvPr>
          <p:cNvSpPr>
            <a:spLocks noGrp="1"/>
          </p:cNvSpPr>
          <p:nvPr>
            <p:ph type="sldNum" sz="quarter" idx="12"/>
          </p:nvPr>
        </p:nvSpPr>
        <p:spPr/>
        <p:txBody>
          <a:bodyPr/>
          <a:lstStyle/>
          <a:p>
            <a:fld id="{4EE46D15-3898-4B85-9369-B7C77A63AF05}" type="slidenum">
              <a:rPr lang="en-US" smtClean="0"/>
              <a:t>46</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2509681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33AF-8642-F111-DA58-734D3A9C8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B447A-DCBD-9218-9B8A-A24ECF3B4E3D}"/>
              </a:ext>
            </a:extLst>
          </p:cNvPr>
          <p:cNvSpPr>
            <a:spLocks noGrp="1"/>
          </p:cNvSpPr>
          <p:nvPr>
            <p:ph type="title"/>
          </p:nvPr>
        </p:nvSpPr>
        <p:spPr/>
        <p:txBody>
          <a:bodyPr>
            <a:normAutofit/>
          </a:bodyPr>
          <a:lstStyle/>
          <a:p>
            <a:r>
              <a:rPr lang="en-US" dirty="0"/>
              <a:t>Cart</a:t>
            </a:r>
          </a:p>
        </p:txBody>
      </p:sp>
      <p:sp>
        <p:nvSpPr>
          <p:cNvPr id="4" name="Footer Placeholder 3">
            <a:extLst>
              <a:ext uri="{FF2B5EF4-FFF2-40B4-BE49-F238E27FC236}">
                <a16:creationId xmlns:a16="http://schemas.microsoft.com/office/drawing/2014/main" id="{9C61D62A-B47F-EFC1-CE57-C76D77D79994}"/>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4B265189-6865-742D-BD25-10A9DC527861}"/>
              </a:ext>
            </a:extLst>
          </p:cNvPr>
          <p:cNvSpPr>
            <a:spLocks noGrp="1"/>
          </p:cNvSpPr>
          <p:nvPr>
            <p:ph type="sldNum" sz="quarter" idx="12"/>
          </p:nvPr>
        </p:nvSpPr>
        <p:spPr/>
        <p:txBody>
          <a:bodyPr/>
          <a:lstStyle/>
          <a:p>
            <a:fld id="{4EE46D15-3898-4B85-9369-B7C77A63AF05}" type="slidenum">
              <a:rPr lang="en-US" smtClean="0"/>
              <a:t>47</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3886930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33AF-8642-F111-DA58-734D3A9C8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B447A-DCBD-9218-9B8A-A24ECF3B4E3D}"/>
              </a:ext>
            </a:extLst>
          </p:cNvPr>
          <p:cNvSpPr>
            <a:spLocks noGrp="1"/>
          </p:cNvSpPr>
          <p:nvPr>
            <p:ph type="title"/>
          </p:nvPr>
        </p:nvSpPr>
        <p:spPr/>
        <p:txBody>
          <a:bodyPr>
            <a:normAutofit/>
          </a:bodyPr>
          <a:lstStyle/>
          <a:p>
            <a:r>
              <a:rPr lang="en-US" dirty="0"/>
              <a:t>Cart</a:t>
            </a:r>
          </a:p>
        </p:txBody>
      </p:sp>
      <p:sp>
        <p:nvSpPr>
          <p:cNvPr id="4" name="Footer Placeholder 3">
            <a:extLst>
              <a:ext uri="{FF2B5EF4-FFF2-40B4-BE49-F238E27FC236}">
                <a16:creationId xmlns:a16="http://schemas.microsoft.com/office/drawing/2014/main" id="{9C61D62A-B47F-EFC1-CE57-C76D77D79994}"/>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4B265189-6865-742D-BD25-10A9DC527861}"/>
              </a:ext>
            </a:extLst>
          </p:cNvPr>
          <p:cNvSpPr>
            <a:spLocks noGrp="1"/>
          </p:cNvSpPr>
          <p:nvPr>
            <p:ph type="sldNum" sz="quarter" idx="12"/>
          </p:nvPr>
        </p:nvSpPr>
        <p:spPr/>
        <p:txBody>
          <a:bodyPr/>
          <a:lstStyle/>
          <a:p>
            <a:fld id="{4EE46D15-3898-4B85-9369-B7C77A63AF05}" type="slidenum">
              <a:rPr lang="en-US" smtClean="0"/>
              <a:t>48</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3733760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33AF-8642-F111-DA58-734D3A9C8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B447A-DCBD-9218-9B8A-A24ECF3B4E3D}"/>
              </a:ext>
            </a:extLst>
          </p:cNvPr>
          <p:cNvSpPr>
            <a:spLocks noGrp="1"/>
          </p:cNvSpPr>
          <p:nvPr>
            <p:ph type="title"/>
          </p:nvPr>
        </p:nvSpPr>
        <p:spPr/>
        <p:txBody>
          <a:bodyPr>
            <a:normAutofit/>
          </a:bodyPr>
          <a:lstStyle/>
          <a:p>
            <a:r>
              <a:rPr lang="en-US" dirty="0"/>
              <a:t>Wish list</a:t>
            </a:r>
          </a:p>
        </p:txBody>
      </p:sp>
      <p:sp>
        <p:nvSpPr>
          <p:cNvPr id="4" name="Footer Placeholder 3">
            <a:extLst>
              <a:ext uri="{FF2B5EF4-FFF2-40B4-BE49-F238E27FC236}">
                <a16:creationId xmlns:a16="http://schemas.microsoft.com/office/drawing/2014/main" id="{9C61D62A-B47F-EFC1-CE57-C76D77D79994}"/>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4B265189-6865-742D-BD25-10A9DC527861}"/>
              </a:ext>
            </a:extLst>
          </p:cNvPr>
          <p:cNvSpPr>
            <a:spLocks noGrp="1"/>
          </p:cNvSpPr>
          <p:nvPr>
            <p:ph type="sldNum" sz="quarter" idx="12"/>
          </p:nvPr>
        </p:nvSpPr>
        <p:spPr/>
        <p:txBody>
          <a:bodyPr/>
          <a:lstStyle/>
          <a:p>
            <a:fld id="{4EE46D15-3898-4B85-9369-B7C77A63AF05}" type="slidenum">
              <a:rPr lang="en-US" smtClean="0"/>
              <a:t>49</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277839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Project Description</a:t>
            </a:r>
          </a:p>
        </p:txBody>
      </p:sp>
      <p:sp>
        <p:nvSpPr>
          <p:cNvPr id="3" name="Content Placeholder 2"/>
          <p:cNvSpPr>
            <a:spLocks noGrp="1"/>
          </p:cNvSpPr>
          <p:nvPr>
            <p:ph idx="1"/>
          </p:nvPr>
        </p:nvSpPr>
        <p:spPr/>
        <p:txBody>
          <a:bodyPr/>
          <a:lstStyle/>
          <a:p>
            <a:r>
              <a:rPr lang="en-US" sz="2400" b="1" u="sng" dirty="0">
                <a:latin typeface="Times New Roman" panose="02020603050405020304" pitchFamily="18" charset="0"/>
                <a:cs typeface="Times New Roman" panose="02020603050405020304" pitchFamily="18" charset="0"/>
              </a:rPr>
              <a:t>Scope</a:t>
            </a:r>
          </a:p>
          <a:p>
            <a:endParaRPr lang="en-US" sz="2400" b="1" u="sng" dirty="0">
              <a:latin typeface="Times New Roman" panose="02020603050405020304" pitchFamily="18" charset="0"/>
              <a:cs typeface="Times New Roman" panose="02020603050405020304" pitchFamily="18" charset="0"/>
            </a:endParaRPr>
          </a:p>
          <a:p>
            <a:pPr marL="0" indent="0">
              <a:buNone/>
            </a:pPr>
            <a:endParaRPr lang="en-US" sz="2400" b="1" u="sng" dirty="0">
              <a:latin typeface="Times New Roman" panose="02020603050405020304" pitchFamily="18" charset="0"/>
              <a:cs typeface="Times New Roman" panose="02020603050405020304" pitchFamily="18" charset="0"/>
            </a:endParaRPr>
          </a:p>
          <a:p>
            <a:pPr marL="457200" lvl="1" indent="0" algn="just">
              <a:buNone/>
            </a:pPr>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Shop Zone is a simple platform where customers can easily browse, filter, and buy fashion products. It allows users to register, manage their cart and place orders. Admins manage products and orders, while delivery person update delivery details. In the future, we will include improved payment options and order tracking.</a:t>
            </a:r>
          </a:p>
          <a:p>
            <a:pPr marL="0" indent="0">
              <a:buNone/>
            </a:pPr>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Department of Computer Science </a:t>
            </a:r>
          </a:p>
        </p:txBody>
      </p:sp>
      <p:sp>
        <p:nvSpPr>
          <p:cNvPr id="6" name="Slide Number Placeholder 5"/>
          <p:cNvSpPr>
            <a:spLocks noGrp="1"/>
          </p:cNvSpPr>
          <p:nvPr>
            <p:ph type="sldNum" sz="quarter" idx="12"/>
          </p:nvPr>
        </p:nvSpPr>
        <p:spPr/>
        <p:txBody>
          <a:bodyPr/>
          <a:lstStyle/>
          <a:p>
            <a:fld id="{4EE46D15-3898-4B85-9369-B7C77A63AF05}" type="slidenum">
              <a:rPr lang="en-US" smtClean="0"/>
              <a:t>5</a:t>
            </a:fld>
            <a:endParaRPr lang="en-US"/>
          </a:p>
        </p:txBody>
      </p:sp>
    </p:spTree>
    <p:extLst>
      <p:ext uri="{BB962C8B-B14F-4D97-AF65-F5344CB8AC3E}">
        <p14:creationId xmlns:p14="http://schemas.microsoft.com/office/powerpoint/2010/main" val="2059372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33AF-8642-F111-DA58-734D3A9C8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B447A-DCBD-9218-9B8A-A24ECF3B4E3D}"/>
              </a:ext>
            </a:extLst>
          </p:cNvPr>
          <p:cNvSpPr>
            <a:spLocks noGrp="1"/>
          </p:cNvSpPr>
          <p:nvPr>
            <p:ph type="title"/>
          </p:nvPr>
        </p:nvSpPr>
        <p:spPr/>
        <p:txBody>
          <a:bodyPr>
            <a:normAutofit/>
          </a:bodyPr>
          <a:lstStyle/>
          <a:p>
            <a:r>
              <a:rPr lang="en-US" dirty="0"/>
              <a:t>Product Detail Page</a:t>
            </a:r>
          </a:p>
        </p:txBody>
      </p:sp>
      <p:sp>
        <p:nvSpPr>
          <p:cNvPr id="4" name="Footer Placeholder 3">
            <a:extLst>
              <a:ext uri="{FF2B5EF4-FFF2-40B4-BE49-F238E27FC236}">
                <a16:creationId xmlns:a16="http://schemas.microsoft.com/office/drawing/2014/main" id="{9C61D62A-B47F-EFC1-CE57-C76D77D79994}"/>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4B265189-6865-742D-BD25-10A9DC527861}"/>
              </a:ext>
            </a:extLst>
          </p:cNvPr>
          <p:cNvSpPr>
            <a:spLocks noGrp="1"/>
          </p:cNvSpPr>
          <p:nvPr>
            <p:ph type="sldNum" sz="quarter" idx="12"/>
          </p:nvPr>
        </p:nvSpPr>
        <p:spPr/>
        <p:txBody>
          <a:bodyPr/>
          <a:lstStyle/>
          <a:p>
            <a:fld id="{4EE46D15-3898-4B85-9369-B7C77A63AF05}" type="slidenum">
              <a:rPr lang="en-US" smtClean="0"/>
              <a:t>50</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76400"/>
            <a:ext cx="8046156" cy="4525963"/>
          </a:xfrm>
        </p:spPr>
      </p:pic>
    </p:spTree>
    <p:extLst>
      <p:ext uri="{BB962C8B-B14F-4D97-AF65-F5344CB8AC3E}">
        <p14:creationId xmlns:p14="http://schemas.microsoft.com/office/powerpoint/2010/main" val="27209854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33AF-8642-F111-DA58-734D3A9C8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B447A-DCBD-9218-9B8A-A24ECF3B4E3D}"/>
              </a:ext>
            </a:extLst>
          </p:cNvPr>
          <p:cNvSpPr>
            <a:spLocks noGrp="1"/>
          </p:cNvSpPr>
          <p:nvPr>
            <p:ph type="title"/>
          </p:nvPr>
        </p:nvSpPr>
        <p:spPr/>
        <p:txBody>
          <a:bodyPr>
            <a:normAutofit/>
          </a:bodyPr>
          <a:lstStyle/>
          <a:p>
            <a:r>
              <a:rPr lang="en-US" dirty="0"/>
              <a:t>Check out Page</a:t>
            </a:r>
          </a:p>
        </p:txBody>
      </p:sp>
      <p:sp>
        <p:nvSpPr>
          <p:cNvPr id="4" name="Footer Placeholder 3">
            <a:extLst>
              <a:ext uri="{FF2B5EF4-FFF2-40B4-BE49-F238E27FC236}">
                <a16:creationId xmlns:a16="http://schemas.microsoft.com/office/drawing/2014/main" id="{9C61D62A-B47F-EFC1-CE57-C76D77D79994}"/>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4B265189-6865-742D-BD25-10A9DC527861}"/>
              </a:ext>
            </a:extLst>
          </p:cNvPr>
          <p:cNvSpPr>
            <a:spLocks noGrp="1"/>
          </p:cNvSpPr>
          <p:nvPr>
            <p:ph type="sldNum" sz="quarter" idx="12"/>
          </p:nvPr>
        </p:nvSpPr>
        <p:spPr/>
        <p:txBody>
          <a:bodyPr/>
          <a:lstStyle/>
          <a:p>
            <a:fld id="{4EE46D15-3898-4B85-9369-B7C77A63AF05}" type="slidenum">
              <a:rPr lang="en-US" smtClean="0"/>
              <a:t>51</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997038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33AF-8642-F111-DA58-734D3A9C8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B447A-DCBD-9218-9B8A-A24ECF3B4E3D}"/>
              </a:ext>
            </a:extLst>
          </p:cNvPr>
          <p:cNvSpPr>
            <a:spLocks noGrp="1"/>
          </p:cNvSpPr>
          <p:nvPr>
            <p:ph type="title"/>
          </p:nvPr>
        </p:nvSpPr>
        <p:spPr/>
        <p:txBody>
          <a:bodyPr>
            <a:normAutofit/>
          </a:bodyPr>
          <a:lstStyle/>
          <a:p>
            <a:r>
              <a:rPr lang="en-US" dirty="0"/>
              <a:t>Order History Page</a:t>
            </a:r>
          </a:p>
        </p:txBody>
      </p:sp>
      <p:sp>
        <p:nvSpPr>
          <p:cNvPr id="4" name="Footer Placeholder 3">
            <a:extLst>
              <a:ext uri="{FF2B5EF4-FFF2-40B4-BE49-F238E27FC236}">
                <a16:creationId xmlns:a16="http://schemas.microsoft.com/office/drawing/2014/main" id="{9C61D62A-B47F-EFC1-CE57-C76D77D79994}"/>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4B265189-6865-742D-BD25-10A9DC527861}"/>
              </a:ext>
            </a:extLst>
          </p:cNvPr>
          <p:cNvSpPr>
            <a:spLocks noGrp="1"/>
          </p:cNvSpPr>
          <p:nvPr>
            <p:ph type="sldNum" sz="quarter" idx="12"/>
          </p:nvPr>
        </p:nvSpPr>
        <p:spPr/>
        <p:txBody>
          <a:bodyPr/>
          <a:lstStyle/>
          <a:p>
            <a:fld id="{4EE46D15-3898-4B85-9369-B7C77A63AF05}" type="slidenum">
              <a:rPr lang="en-US" smtClean="0"/>
              <a:t>52</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3500633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33AF-8642-F111-DA58-734D3A9C8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B447A-DCBD-9218-9B8A-A24ECF3B4E3D}"/>
              </a:ext>
            </a:extLst>
          </p:cNvPr>
          <p:cNvSpPr>
            <a:spLocks noGrp="1"/>
          </p:cNvSpPr>
          <p:nvPr>
            <p:ph type="title"/>
          </p:nvPr>
        </p:nvSpPr>
        <p:spPr/>
        <p:txBody>
          <a:bodyPr>
            <a:normAutofit/>
          </a:bodyPr>
          <a:lstStyle/>
          <a:p>
            <a:r>
              <a:rPr lang="en-US" dirty="0"/>
              <a:t>Deliver Person Dashboard</a:t>
            </a:r>
          </a:p>
        </p:txBody>
      </p:sp>
      <p:sp>
        <p:nvSpPr>
          <p:cNvPr id="4" name="Footer Placeholder 3">
            <a:extLst>
              <a:ext uri="{FF2B5EF4-FFF2-40B4-BE49-F238E27FC236}">
                <a16:creationId xmlns:a16="http://schemas.microsoft.com/office/drawing/2014/main" id="{9C61D62A-B47F-EFC1-CE57-C76D77D79994}"/>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4B265189-6865-742D-BD25-10A9DC527861}"/>
              </a:ext>
            </a:extLst>
          </p:cNvPr>
          <p:cNvSpPr>
            <a:spLocks noGrp="1"/>
          </p:cNvSpPr>
          <p:nvPr>
            <p:ph type="sldNum" sz="quarter" idx="12"/>
          </p:nvPr>
        </p:nvSpPr>
        <p:spPr/>
        <p:txBody>
          <a:bodyPr/>
          <a:lstStyle/>
          <a:p>
            <a:fld id="{4EE46D15-3898-4B85-9369-B7C77A63AF05}" type="slidenum">
              <a:rPr lang="en-US" smtClean="0"/>
              <a:t>53</a:t>
            </a:fld>
            <a:endParaRPr lang="en-US"/>
          </a:p>
        </p:txBody>
      </p:sp>
      <p:pic>
        <p:nvPicPr>
          <p:cNvPr id="12" name="Content Placeholder 11"/>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1896092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33AF-8642-F111-DA58-734D3A9C8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B447A-DCBD-9218-9B8A-A24ECF3B4E3D}"/>
              </a:ext>
            </a:extLst>
          </p:cNvPr>
          <p:cNvSpPr>
            <a:spLocks noGrp="1"/>
          </p:cNvSpPr>
          <p:nvPr>
            <p:ph type="title"/>
          </p:nvPr>
        </p:nvSpPr>
        <p:spPr/>
        <p:txBody>
          <a:bodyPr>
            <a:normAutofit/>
          </a:bodyPr>
          <a:lstStyle/>
          <a:p>
            <a:r>
              <a:rPr lang="en-US" dirty="0"/>
              <a:t>Admin Dashboard</a:t>
            </a:r>
          </a:p>
        </p:txBody>
      </p:sp>
      <p:sp>
        <p:nvSpPr>
          <p:cNvPr id="4" name="Footer Placeholder 3">
            <a:extLst>
              <a:ext uri="{FF2B5EF4-FFF2-40B4-BE49-F238E27FC236}">
                <a16:creationId xmlns:a16="http://schemas.microsoft.com/office/drawing/2014/main" id="{9C61D62A-B47F-EFC1-CE57-C76D77D79994}"/>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4B265189-6865-742D-BD25-10A9DC527861}"/>
              </a:ext>
            </a:extLst>
          </p:cNvPr>
          <p:cNvSpPr>
            <a:spLocks noGrp="1"/>
          </p:cNvSpPr>
          <p:nvPr>
            <p:ph type="sldNum" sz="quarter" idx="12"/>
          </p:nvPr>
        </p:nvSpPr>
        <p:spPr/>
        <p:txBody>
          <a:bodyPr/>
          <a:lstStyle/>
          <a:p>
            <a:fld id="{4EE46D15-3898-4B85-9369-B7C77A63AF05}" type="slidenum">
              <a:rPr lang="en-US" smtClean="0"/>
              <a:t>54</a:t>
            </a:fld>
            <a:endParaRPr lang="en-US"/>
          </a:p>
        </p:txBody>
      </p:sp>
      <p:pic>
        <p:nvPicPr>
          <p:cNvPr id="15" name="Content Placeholder 14">
            <a:extLst>
              <a:ext uri="{FF2B5EF4-FFF2-40B4-BE49-F238E27FC236}">
                <a16:creationId xmlns:a16="http://schemas.microsoft.com/office/drawing/2014/main" id="{43B7B3FF-3549-B2F6-3B06-5F6A71A9B338}"/>
              </a:ext>
            </a:extLst>
          </p:cNvPr>
          <p:cNvPicPr>
            <a:picLocks noGrp="1" noChangeAspect="1"/>
          </p:cNvPicPr>
          <p:nvPr>
            <p:ph idx="1"/>
          </p:nvPr>
        </p:nvPicPr>
        <p:blipFill>
          <a:blip r:embed="rId2"/>
          <a:stretch>
            <a:fillRect/>
          </a:stretch>
        </p:blipFill>
        <p:spPr>
          <a:xfrm>
            <a:off x="1545882" y="1600200"/>
            <a:ext cx="6052236" cy="4525963"/>
          </a:xfrm>
        </p:spPr>
      </p:pic>
    </p:spTree>
    <p:extLst>
      <p:ext uri="{BB962C8B-B14F-4D97-AF65-F5344CB8AC3E}">
        <p14:creationId xmlns:p14="http://schemas.microsoft.com/office/powerpoint/2010/main" val="845243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92754-6750-6258-29FE-65C95CF065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FB0DF0-838C-E0B7-57CB-62206988B1B8}"/>
              </a:ext>
            </a:extLst>
          </p:cNvPr>
          <p:cNvSpPr>
            <a:spLocks noGrp="1"/>
          </p:cNvSpPr>
          <p:nvPr>
            <p:ph type="title"/>
          </p:nvPr>
        </p:nvSpPr>
        <p:spPr/>
        <p:txBody>
          <a:bodyPr>
            <a:normAutofit/>
          </a:bodyPr>
          <a:lstStyle/>
          <a:p>
            <a:r>
              <a:rPr lang="en-US" dirty="0"/>
              <a:t>Admin Dashboard</a:t>
            </a:r>
          </a:p>
        </p:txBody>
      </p:sp>
      <p:sp>
        <p:nvSpPr>
          <p:cNvPr id="4" name="Footer Placeholder 3">
            <a:extLst>
              <a:ext uri="{FF2B5EF4-FFF2-40B4-BE49-F238E27FC236}">
                <a16:creationId xmlns:a16="http://schemas.microsoft.com/office/drawing/2014/main" id="{B5D3D56D-003F-7B17-DE6D-ABE89F499AB7}"/>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68F91B2C-28CF-D262-F64C-D13BFDAE8BF5}"/>
              </a:ext>
            </a:extLst>
          </p:cNvPr>
          <p:cNvSpPr>
            <a:spLocks noGrp="1"/>
          </p:cNvSpPr>
          <p:nvPr>
            <p:ph type="sldNum" sz="quarter" idx="12"/>
          </p:nvPr>
        </p:nvSpPr>
        <p:spPr/>
        <p:txBody>
          <a:bodyPr/>
          <a:lstStyle/>
          <a:p>
            <a:fld id="{4EE46D15-3898-4B85-9369-B7C77A63AF05}" type="slidenum">
              <a:rPr lang="en-US" smtClean="0"/>
              <a:t>55</a:t>
            </a:fld>
            <a:endParaRPr lang="en-US"/>
          </a:p>
        </p:txBody>
      </p:sp>
      <p:pic>
        <p:nvPicPr>
          <p:cNvPr id="8" name="Content Placeholder 7">
            <a:extLst>
              <a:ext uri="{FF2B5EF4-FFF2-40B4-BE49-F238E27FC236}">
                <a16:creationId xmlns:a16="http://schemas.microsoft.com/office/drawing/2014/main" id="{CEF00EFD-299A-7990-D38A-03A177D70586}"/>
              </a:ext>
            </a:extLst>
          </p:cNvPr>
          <p:cNvPicPr>
            <a:picLocks noGrp="1" noChangeAspect="1"/>
          </p:cNvPicPr>
          <p:nvPr>
            <p:ph idx="1"/>
          </p:nvPr>
        </p:nvPicPr>
        <p:blipFill>
          <a:blip r:embed="rId2"/>
          <a:stretch>
            <a:fillRect/>
          </a:stretch>
        </p:blipFill>
        <p:spPr>
          <a:xfrm>
            <a:off x="1520586" y="1600200"/>
            <a:ext cx="6102827" cy="4525963"/>
          </a:xfrm>
        </p:spPr>
      </p:pic>
    </p:spTree>
    <p:extLst>
      <p:ext uri="{BB962C8B-B14F-4D97-AF65-F5344CB8AC3E}">
        <p14:creationId xmlns:p14="http://schemas.microsoft.com/office/powerpoint/2010/main" val="374647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0E8DA-A1B4-E390-87BA-04692AFA6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EFFE0B-9919-12BC-F231-024B7DD655FD}"/>
              </a:ext>
            </a:extLst>
          </p:cNvPr>
          <p:cNvSpPr>
            <a:spLocks noGrp="1"/>
          </p:cNvSpPr>
          <p:nvPr>
            <p:ph type="title"/>
          </p:nvPr>
        </p:nvSpPr>
        <p:spPr/>
        <p:txBody>
          <a:bodyPr>
            <a:normAutofit/>
          </a:bodyPr>
          <a:lstStyle/>
          <a:p>
            <a:r>
              <a:rPr lang="en-US" dirty="0"/>
              <a:t>Admin Dashboard</a:t>
            </a:r>
          </a:p>
        </p:txBody>
      </p:sp>
      <p:sp>
        <p:nvSpPr>
          <p:cNvPr id="4" name="Footer Placeholder 3">
            <a:extLst>
              <a:ext uri="{FF2B5EF4-FFF2-40B4-BE49-F238E27FC236}">
                <a16:creationId xmlns:a16="http://schemas.microsoft.com/office/drawing/2014/main" id="{68E773CB-0150-AFA8-ED50-D56581D214EA}"/>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509F119E-3461-FB06-7580-3FF8546C94E9}"/>
              </a:ext>
            </a:extLst>
          </p:cNvPr>
          <p:cNvSpPr>
            <a:spLocks noGrp="1"/>
          </p:cNvSpPr>
          <p:nvPr>
            <p:ph type="sldNum" sz="quarter" idx="12"/>
          </p:nvPr>
        </p:nvSpPr>
        <p:spPr/>
        <p:txBody>
          <a:bodyPr/>
          <a:lstStyle/>
          <a:p>
            <a:fld id="{4EE46D15-3898-4B85-9369-B7C77A63AF05}" type="slidenum">
              <a:rPr lang="en-US" smtClean="0"/>
              <a:t>56</a:t>
            </a:fld>
            <a:endParaRPr lang="en-US"/>
          </a:p>
        </p:txBody>
      </p:sp>
      <p:pic>
        <p:nvPicPr>
          <p:cNvPr id="9" name="Content Placeholder 8">
            <a:extLst>
              <a:ext uri="{FF2B5EF4-FFF2-40B4-BE49-F238E27FC236}">
                <a16:creationId xmlns:a16="http://schemas.microsoft.com/office/drawing/2014/main" id="{DB14FE4C-D9DA-847E-C606-56BFC08D8D64}"/>
              </a:ext>
            </a:extLst>
          </p:cNvPr>
          <p:cNvPicPr>
            <a:picLocks noGrp="1" noChangeAspect="1"/>
          </p:cNvPicPr>
          <p:nvPr>
            <p:ph idx="1"/>
          </p:nvPr>
        </p:nvPicPr>
        <p:blipFill>
          <a:blip r:embed="rId2"/>
          <a:stretch>
            <a:fillRect/>
          </a:stretch>
        </p:blipFill>
        <p:spPr>
          <a:xfrm>
            <a:off x="548922" y="1600200"/>
            <a:ext cx="8046156" cy="4525963"/>
          </a:xfrm>
        </p:spPr>
      </p:pic>
    </p:spTree>
    <p:extLst>
      <p:ext uri="{BB962C8B-B14F-4D97-AF65-F5344CB8AC3E}">
        <p14:creationId xmlns:p14="http://schemas.microsoft.com/office/powerpoint/2010/main" val="1359981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41626-9E03-3E98-0307-8FEE6A44C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8972D-3807-EAD7-B4C1-F65BA188F2E5}"/>
              </a:ext>
            </a:extLst>
          </p:cNvPr>
          <p:cNvSpPr>
            <a:spLocks noGrp="1"/>
          </p:cNvSpPr>
          <p:nvPr>
            <p:ph type="title"/>
          </p:nvPr>
        </p:nvSpPr>
        <p:spPr/>
        <p:txBody>
          <a:bodyPr>
            <a:normAutofit/>
          </a:bodyPr>
          <a:lstStyle/>
          <a:p>
            <a:r>
              <a:rPr lang="en-US" dirty="0"/>
              <a:t>Admin Dashboard</a:t>
            </a:r>
          </a:p>
        </p:txBody>
      </p:sp>
      <p:sp>
        <p:nvSpPr>
          <p:cNvPr id="4" name="Footer Placeholder 3">
            <a:extLst>
              <a:ext uri="{FF2B5EF4-FFF2-40B4-BE49-F238E27FC236}">
                <a16:creationId xmlns:a16="http://schemas.microsoft.com/office/drawing/2014/main" id="{DBF94203-5DC6-6B0A-69C6-B84A3BEE72DC}"/>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13A503B1-A3DD-0DCC-FFA1-318CD7E2A490}"/>
              </a:ext>
            </a:extLst>
          </p:cNvPr>
          <p:cNvSpPr>
            <a:spLocks noGrp="1"/>
          </p:cNvSpPr>
          <p:nvPr>
            <p:ph type="sldNum" sz="quarter" idx="12"/>
          </p:nvPr>
        </p:nvSpPr>
        <p:spPr/>
        <p:txBody>
          <a:bodyPr/>
          <a:lstStyle/>
          <a:p>
            <a:fld id="{4EE46D15-3898-4B85-9369-B7C77A63AF05}" type="slidenum">
              <a:rPr lang="en-US" smtClean="0"/>
              <a:t>57</a:t>
            </a:fld>
            <a:endParaRPr lang="en-US"/>
          </a:p>
        </p:txBody>
      </p:sp>
      <p:sp>
        <p:nvSpPr>
          <p:cNvPr id="8" name="Content Placeholder 7">
            <a:extLst>
              <a:ext uri="{FF2B5EF4-FFF2-40B4-BE49-F238E27FC236}">
                <a16:creationId xmlns:a16="http://schemas.microsoft.com/office/drawing/2014/main" id="{47BCAF4F-2337-8FAD-D2AE-F0B2283A3606}"/>
              </a:ext>
            </a:extLst>
          </p:cNvPr>
          <p:cNvSpPr>
            <a:spLocks noGrp="1"/>
          </p:cNvSpPr>
          <p:nvPr>
            <p:ph idx="1"/>
          </p:nvPr>
        </p:nvSpPr>
        <p:spPr/>
        <p:txBody>
          <a:bodyPr/>
          <a:lstStyle/>
          <a:p>
            <a:endParaRPr lang="en-IN"/>
          </a:p>
        </p:txBody>
      </p:sp>
      <p:pic>
        <p:nvPicPr>
          <p:cNvPr id="11" name="Picture 10">
            <a:extLst>
              <a:ext uri="{FF2B5EF4-FFF2-40B4-BE49-F238E27FC236}">
                <a16:creationId xmlns:a16="http://schemas.microsoft.com/office/drawing/2014/main" id="{175A5C15-2114-39E9-5D36-50849228EDA3}"/>
              </a:ext>
            </a:extLst>
          </p:cNvPr>
          <p:cNvPicPr>
            <a:picLocks noChangeAspect="1"/>
          </p:cNvPicPr>
          <p:nvPr/>
        </p:nvPicPr>
        <p:blipFill>
          <a:blip r:embed="rId2"/>
          <a:stretch>
            <a:fillRect/>
          </a:stretch>
        </p:blipFill>
        <p:spPr>
          <a:xfrm>
            <a:off x="457200" y="1600200"/>
            <a:ext cx="7848600" cy="4400550"/>
          </a:xfrm>
          <a:prstGeom prst="rect">
            <a:avLst/>
          </a:prstGeom>
        </p:spPr>
      </p:pic>
    </p:spTree>
    <p:extLst>
      <p:ext uri="{BB962C8B-B14F-4D97-AF65-F5344CB8AC3E}">
        <p14:creationId xmlns:p14="http://schemas.microsoft.com/office/powerpoint/2010/main" val="19807382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C2688-ECF3-83F8-9005-375D248F6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F39354-7DFB-C41F-8A9E-72CE90E24188}"/>
              </a:ext>
            </a:extLst>
          </p:cNvPr>
          <p:cNvSpPr>
            <a:spLocks noGrp="1"/>
          </p:cNvSpPr>
          <p:nvPr>
            <p:ph type="title"/>
          </p:nvPr>
        </p:nvSpPr>
        <p:spPr/>
        <p:txBody>
          <a:bodyPr>
            <a:normAutofit/>
          </a:bodyPr>
          <a:lstStyle/>
          <a:p>
            <a:r>
              <a:rPr lang="en-US" dirty="0"/>
              <a:t>Admin Dashboard</a:t>
            </a:r>
          </a:p>
        </p:txBody>
      </p:sp>
      <p:sp>
        <p:nvSpPr>
          <p:cNvPr id="4" name="Footer Placeholder 3">
            <a:extLst>
              <a:ext uri="{FF2B5EF4-FFF2-40B4-BE49-F238E27FC236}">
                <a16:creationId xmlns:a16="http://schemas.microsoft.com/office/drawing/2014/main" id="{5AA13CC0-AEA6-34D5-9907-398E3E4B2D95}"/>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EB0A3896-1CF3-D5FE-1341-46EB87A85F44}"/>
              </a:ext>
            </a:extLst>
          </p:cNvPr>
          <p:cNvSpPr>
            <a:spLocks noGrp="1"/>
          </p:cNvSpPr>
          <p:nvPr>
            <p:ph type="sldNum" sz="quarter" idx="12"/>
          </p:nvPr>
        </p:nvSpPr>
        <p:spPr/>
        <p:txBody>
          <a:bodyPr/>
          <a:lstStyle/>
          <a:p>
            <a:fld id="{4EE46D15-3898-4B85-9369-B7C77A63AF05}" type="slidenum">
              <a:rPr lang="en-US" smtClean="0"/>
              <a:t>58</a:t>
            </a:fld>
            <a:endParaRPr lang="en-US"/>
          </a:p>
        </p:txBody>
      </p:sp>
      <p:sp>
        <p:nvSpPr>
          <p:cNvPr id="6" name="Content Placeholder 5">
            <a:extLst>
              <a:ext uri="{FF2B5EF4-FFF2-40B4-BE49-F238E27FC236}">
                <a16:creationId xmlns:a16="http://schemas.microsoft.com/office/drawing/2014/main" id="{B1F78A4A-90E1-02C4-C271-D7AEBAD3AFBB}"/>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AEFEC782-F5EB-DD4F-8CD7-313991608019}"/>
              </a:ext>
            </a:extLst>
          </p:cNvPr>
          <p:cNvPicPr>
            <a:picLocks noChangeAspect="1"/>
          </p:cNvPicPr>
          <p:nvPr/>
        </p:nvPicPr>
        <p:blipFill>
          <a:blip r:embed="rId2"/>
          <a:stretch>
            <a:fillRect/>
          </a:stretch>
        </p:blipFill>
        <p:spPr>
          <a:xfrm>
            <a:off x="457200" y="1568450"/>
            <a:ext cx="8153400" cy="4432300"/>
          </a:xfrm>
          <a:prstGeom prst="rect">
            <a:avLst/>
          </a:prstGeom>
        </p:spPr>
      </p:pic>
    </p:spTree>
    <p:extLst>
      <p:ext uri="{BB962C8B-B14F-4D97-AF65-F5344CB8AC3E}">
        <p14:creationId xmlns:p14="http://schemas.microsoft.com/office/powerpoint/2010/main" val="23382350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99002-9771-E5EF-CF38-7391992620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1835D-EC38-0CF8-4EAE-A604894A448E}"/>
              </a:ext>
            </a:extLst>
          </p:cNvPr>
          <p:cNvSpPr>
            <a:spLocks noGrp="1"/>
          </p:cNvSpPr>
          <p:nvPr>
            <p:ph type="title"/>
          </p:nvPr>
        </p:nvSpPr>
        <p:spPr/>
        <p:txBody>
          <a:bodyPr>
            <a:normAutofit/>
          </a:bodyPr>
          <a:lstStyle/>
          <a:p>
            <a:r>
              <a:rPr lang="en-US" dirty="0"/>
              <a:t>Admin Dashboard</a:t>
            </a:r>
          </a:p>
        </p:txBody>
      </p:sp>
      <p:sp>
        <p:nvSpPr>
          <p:cNvPr id="4" name="Footer Placeholder 3">
            <a:extLst>
              <a:ext uri="{FF2B5EF4-FFF2-40B4-BE49-F238E27FC236}">
                <a16:creationId xmlns:a16="http://schemas.microsoft.com/office/drawing/2014/main" id="{DBFFA83A-BD14-AB3E-AC8A-71C282083120}"/>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118DDB9B-AB67-CC59-C6CB-39EFD5A67FCF}"/>
              </a:ext>
            </a:extLst>
          </p:cNvPr>
          <p:cNvSpPr>
            <a:spLocks noGrp="1"/>
          </p:cNvSpPr>
          <p:nvPr>
            <p:ph type="sldNum" sz="quarter" idx="12"/>
          </p:nvPr>
        </p:nvSpPr>
        <p:spPr/>
        <p:txBody>
          <a:bodyPr/>
          <a:lstStyle/>
          <a:p>
            <a:fld id="{4EE46D15-3898-4B85-9369-B7C77A63AF05}" type="slidenum">
              <a:rPr lang="en-US" smtClean="0"/>
              <a:t>59</a:t>
            </a:fld>
            <a:endParaRPr lang="en-US"/>
          </a:p>
        </p:txBody>
      </p:sp>
      <p:pic>
        <p:nvPicPr>
          <p:cNvPr id="10" name="Content Placeholder 9">
            <a:extLst>
              <a:ext uri="{FF2B5EF4-FFF2-40B4-BE49-F238E27FC236}">
                <a16:creationId xmlns:a16="http://schemas.microsoft.com/office/drawing/2014/main" id="{2555A201-9540-3197-BB05-15722F97510E}"/>
              </a:ext>
            </a:extLst>
          </p:cNvPr>
          <p:cNvPicPr>
            <a:picLocks noGrp="1" noChangeAspect="1"/>
          </p:cNvPicPr>
          <p:nvPr>
            <p:ph idx="1"/>
          </p:nvPr>
        </p:nvPicPr>
        <p:blipFill>
          <a:blip r:embed="rId2"/>
          <a:stretch>
            <a:fillRect/>
          </a:stretch>
        </p:blipFill>
        <p:spPr>
          <a:xfrm>
            <a:off x="548922" y="1600200"/>
            <a:ext cx="8046156" cy="4525963"/>
          </a:xfrm>
        </p:spPr>
      </p:pic>
    </p:spTree>
    <p:extLst>
      <p:ext uri="{BB962C8B-B14F-4D97-AF65-F5344CB8AC3E}">
        <p14:creationId xmlns:p14="http://schemas.microsoft.com/office/powerpoint/2010/main" val="2962517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Description</a:t>
            </a:r>
          </a:p>
        </p:txBody>
      </p:sp>
      <p:sp>
        <p:nvSpPr>
          <p:cNvPr id="3" name="Content Placeholder 2"/>
          <p:cNvSpPr>
            <a:spLocks noGrp="1"/>
          </p:cNvSpPr>
          <p:nvPr>
            <p:ph idx="1"/>
          </p:nvPr>
        </p:nvSpPr>
        <p:spPr>
          <a:xfrm>
            <a:off x="152400" y="1600200"/>
            <a:ext cx="8915400" cy="4724400"/>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2400" b="1" u="sng" dirty="0">
                <a:latin typeface="Times New Roman" panose="02020603050405020304" pitchFamily="18" charset="0"/>
                <a:cs typeface="Times New Roman" panose="02020603050405020304" pitchFamily="18" charset="0"/>
              </a:rPr>
              <a:t>Methodology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Requirement Gathering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Identifying features like product browsing, account      		                   management, and order processing.</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System Design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Creating diagrams to plan the system's structure and workflow.</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Development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Building the platform using HTML, CSS, JSP, JDBC, 			            Servlets , Bootstrap, and MySQL.</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Testing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Ensuring functionality, usability, and security.</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Future Enhancements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Planning upgrades like better payment options and 				real-time tracking. </a:t>
            </a:r>
          </a:p>
          <a:p>
            <a:endParaRPr lang="en-US" sz="2400" b="1" u="sng"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t>6</a:t>
            </a:fld>
            <a:endParaRPr lang="en-US"/>
          </a:p>
        </p:txBody>
      </p:sp>
    </p:spTree>
    <p:extLst>
      <p:ext uri="{BB962C8B-B14F-4D97-AF65-F5344CB8AC3E}">
        <p14:creationId xmlns:p14="http://schemas.microsoft.com/office/powerpoint/2010/main" val="22961716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57C43-B3E9-5E38-561A-4EE8665ACF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5D49AC-C7B7-EB5D-7AED-0F03D377BC76}"/>
              </a:ext>
            </a:extLst>
          </p:cNvPr>
          <p:cNvSpPr>
            <a:spLocks noGrp="1"/>
          </p:cNvSpPr>
          <p:nvPr>
            <p:ph type="title"/>
          </p:nvPr>
        </p:nvSpPr>
        <p:spPr/>
        <p:txBody>
          <a:bodyPr>
            <a:normAutofit/>
          </a:bodyPr>
          <a:lstStyle/>
          <a:p>
            <a:r>
              <a:rPr lang="en-US" dirty="0"/>
              <a:t>Admin Dashboard</a:t>
            </a:r>
          </a:p>
        </p:txBody>
      </p:sp>
      <p:sp>
        <p:nvSpPr>
          <p:cNvPr id="4" name="Footer Placeholder 3">
            <a:extLst>
              <a:ext uri="{FF2B5EF4-FFF2-40B4-BE49-F238E27FC236}">
                <a16:creationId xmlns:a16="http://schemas.microsoft.com/office/drawing/2014/main" id="{146CEDAD-EFBD-570F-BEA1-EC9C19BFA94D}"/>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E6D6C5F4-070C-3D69-FE89-48E20769AC94}"/>
              </a:ext>
            </a:extLst>
          </p:cNvPr>
          <p:cNvSpPr>
            <a:spLocks noGrp="1"/>
          </p:cNvSpPr>
          <p:nvPr>
            <p:ph type="sldNum" sz="quarter" idx="12"/>
          </p:nvPr>
        </p:nvSpPr>
        <p:spPr/>
        <p:txBody>
          <a:bodyPr/>
          <a:lstStyle/>
          <a:p>
            <a:fld id="{4EE46D15-3898-4B85-9369-B7C77A63AF05}" type="slidenum">
              <a:rPr lang="en-US" smtClean="0"/>
              <a:t>60</a:t>
            </a:fld>
            <a:endParaRPr lang="en-US"/>
          </a:p>
        </p:txBody>
      </p:sp>
      <p:pic>
        <p:nvPicPr>
          <p:cNvPr id="8" name="Content Placeholder 7">
            <a:extLst>
              <a:ext uri="{FF2B5EF4-FFF2-40B4-BE49-F238E27FC236}">
                <a16:creationId xmlns:a16="http://schemas.microsoft.com/office/drawing/2014/main" id="{289D291E-0CE1-EF40-15EF-850C186663E8}"/>
              </a:ext>
            </a:extLst>
          </p:cNvPr>
          <p:cNvPicPr>
            <a:picLocks noGrp="1" noChangeAspect="1"/>
          </p:cNvPicPr>
          <p:nvPr>
            <p:ph idx="1"/>
          </p:nvPr>
        </p:nvPicPr>
        <p:blipFill>
          <a:blip r:embed="rId2"/>
          <a:stretch>
            <a:fillRect/>
          </a:stretch>
        </p:blipFill>
        <p:spPr>
          <a:xfrm>
            <a:off x="548922" y="1600200"/>
            <a:ext cx="8046156" cy="4525963"/>
          </a:xfrm>
        </p:spPr>
      </p:pic>
    </p:spTree>
    <p:extLst>
      <p:ext uri="{BB962C8B-B14F-4D97-AF65-F5344CB8AC3E}">
        <p14:creationId xmlns:p14="http://schemas.microsoft.com/office/powerpoint/2010/main" val="2569801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5A60D-F3DA-2258-1F24-0AF09D710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DD85D3-1778-8866-2D5E-CAC47A3281FE}"/>
              </a:ext>
            </a:extLst>
          </p:cNvPr>
          <p:cNvSpPr>
            <a:spLocks noGrp="1"/>
          </p:cNvSpPr>
          <p:nvPr>
            <p:ph type="title"/>
          </p:nvPr>
        </p:nvSpPr>
        <p:spPr/>
        <p:txBody>
          <a:bodyPr>
            <a:normAutofit/>
          </a:bodyPr>
          <a:lstStyle/>
          <a:p>
            <a:r>
              <a:rPr lang="en-US" dirty="0"/>
              <a:t>Admin Dashboard</a:t>
            </a:r>
          </a:p>
        </p:txBody>
      </p:sp>
      <p:sp>
        <p:nvSpPr>
          <p:cNvPr id="4" name="Footer Placeholder 3">
            <a:extLst>
              <a:ext uri="{FF2B5EF4-FFF2-40B4-BE49-F238E27FC236}">
                <a16:creationId xmlns:a16="http://schemas.microsoft.com/office/drawing/2014/main" id="{7F865C0D-FA85-753C-BB9B-9C2BD29838B3}"/>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57FB5912-9CEE-5544-2BD4-107AD807B76E}"/>
              </a:ext>
            </a:extLst>
          </p:cNvPr>
          <p:cNvSpPr>
            <a:spLocks noGrp="1"/>
          </p:cNvSpPr>
          <p:nvPr>
            <p:ph type="sldNum" sz="quarter" idx="12"/>
          </p:nvPr>
        </p:nvSpPr>
        <p:spPr/>
        <p:txBody>
          <a:bodyPr/>
          <a:lstStyle/>
          <a:p>
            <a:fld id="{4EE46D15-3898-4B85-9369-B7C77A63AF05}" type="slidenum">
              <a:rPr lang="en-US" smtClean="0"/>
              <a:t>61</a:t>
            </a:fld>
            <a:endParaRPr lang="en-US"/>
          </a:p>
        </p:txBody>
      </p:sp>
      <p:pic>
        <p:nvPicPr>
          <p:cNvPr id="8" name="Content Placeholder 7">
            <a:extLst>
              <a:ext uri="{FF2B5EF4-FFF2-40B4-BE49-F238E27FC236}">
                <a16:creationId xmlns:a16="http://schemas.microsoft.com/office/drawing/2014/main" id="{04BD4691-28E1-F0B2-C748-3DD15301DD8A}"/>
              </a:ext>
            </a:extLst>
          </p:cNvPr>
          <p:cNvPicPr>
            <a:picLocks noGrp="1" noChangeAspect="1"/>
          </p:cNvPicPr>
          <p:nvPr>
            <p:ph idx="1"/>
          </p:nvPr>
        </p:nvPicPr>
        <p:blipFill>
          <a:blip r:embed="rId2"/>
          <a:stretch>
            <a:fillRect/>
          </a:stretch>
        </p:blipFill>
        <p:spPr>
          <a:xfrm>
            <a:off x="548922" y="1600200"/>
            <a:ext cx="8046156" cy="4525963"/>
          </a:xfrm>
        </p:spPr>
      </p:pic>
    </p:spTree>
    <p:extLst>
      <p:ext uri="{BB962C8B-B14F-4D97-AF65-F5344CB8AC3E}">
        <p14:creationId xmlns:p14="http://schemas.microsoft.com/office/powerpoint/2010/main" val="39240267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6DCC-261A-7137-10EA-CE6FADCE38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61AC8-F6F9-D06C-881D-C57061234232}"/>
              </a:ext>
            </a:extLst>
          </p:cNvPr>
          <p:cNvSpPr>
            <a:spLocks noGrp="1"/>
          </p:cNvSpPr>
          <p:nvPr>
            <p:ph type="title"/>
          </p:nvPr>
        </p:nvSpPr>
        <p:spPr/>
        <p:txBody>
          <a:bodyPr>
            <a:normAutofit/>
          </a:bodyPr>
          <a:lstStyle/>
          <a:p>
            <a:r>
              <a:rPr lang="en-US" dirty="0"/>
              <a:t>Admin Dashboard</a:t>
            </a:r>
          </a:p>
        </p:txBody>
      </p:sp>
      <p:sp>
        <p:nvSpPr>
          <p:cNvPr id="4" name="Footer Placeholder 3">
            <a:extLst>
              <a:ext uri="{FF2B5EF4-FFF2-40B4-BE49-F238E27FC236}">
                <a16:creationId xmlns:a16="http://schemas.microsoft.com/office/drawing/2014/main" id="{6187DDB3-F65A-2AB3-A1A1-A75384E9FF70}"/>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E5CCC748-CD4F-B823-537E-8C229FB6A7B8}"/>
              </a:ext>
            </a:extLst>
          </p:cNvPr>
          <p:cNvSpPr>
            <a:spLocks noGrp="1"/>
          </p:cNvSpPr>
          <p:nvPr>
            <p:ph type="sldNum" sz="quarter" idx="12"/>
          </p:nvPr>
        </p:nvSpPr>
        <p:spPr/>
        <p:txBody>
          <a:bodyPr/>
          <a:lstStyle/>
          <a:p>
            <a:fld id="{4EE46D15-3898-4B85-9369-B7C77A63AF05}" type="slidenum">
              <a:rPr lang="en-US" smtClean="0"/>
              <a:t>62</a:t>
            </a:fld>
            <a:endParaRPr lang="en-US"/>
          </a:p>
        </p:txBody>
      </p:sp>
      <p:pic>
        <p:nvPicPr>
          <p:cNvPr id="9" name="Content Placeholder 8">
            <a:extLst>
              <a:ext uri="{FF2B5EF4-FFF2-40B4-BE49-F238E27FC236}">
                <a16:creationId xmlns:a16="http://schemas.microsoft.com/office/drawing/2014/main" id="{DF6AFDB9-6101-941A-DDEF-55CF3503AED2}"/>
              </a:ext>
            </a:extLst>
          </p:cNvPr>
          <p:cNvPicPr>
            <a:picLocks noGrp="1" noChangeAspect="1"/>
          </p:cNvPicPr>
          <p:nvPr>
            <p:ph idx="1"/>
          </p:nvPr>
        </p:nvPicPr>
        <p:blipFill>
          <a:blip r:embed="rId2"/>
          <a:stretch>
            <a:fillRect/>
          </a:stretch>
        </p:blipFill>
        <p:spPr>
          <a:xfrm>
            <a:off x="548922" y="1600200"/>
            <a:ext cx="8046156" cy="4525963"/>
          </a:xfrm>
        </p:spPr>
      </p:pic>
    </p:spTree>
    <p:extLst>
      <p:ext uri="{BB962C8B-B14F-4D97-AF65-F5344CB8AC3E}">
        <p14:creationId xmlns:p14="http://schemas.microsoft.com/office/powerpoint/2010/main" val="33862539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C2B63-DCEE-57BE-2CC7-BFA057C3EF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3694ED-CB8A-3B36-B79B-D76B415372D4}"/>
              </a:ext>
            </a:extLst>
          </p:cNvPr>
          <p:cNvSpPr>
            <a:spLocks noGrp="1"/>
          </p:cNvSpPr>
          <p:nvPr>
            <p:ph type="title"/>
          </p:nvPr>
        </p:nvSpPr>
        <p:spPr/>
        <p:txBody>
          <a:bodyPr>
            <a:normAutofit/>
          </a:bodyPr>
          <a:lstStyle/>
          <a:p>
            <a:r>
              <a:rPr lang="en-US" dirty="0"/>
              <a:t>Admin Dashboard</a:t>
            </a:r>
          </a:p>
        </p:txBody>
      </p:sp>
      <p:sp>
        <p:nvSpPr>
          <p:cNvPr id="4" name="Footer Placeholder 3">
            <a:extLst>
              <a:ext uri="{FF2B5EF4-FFF2-40B4-BE49-F238E27FC236}">
                <a16:creationId xmlns:a16="http://schemas.microsoft.com/office/drawing/2014/main" id="{8C619EE8-1783-39D2-817A-8515202F9D05}"/>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1795CAF4-E49C-5957-2925-4068A25177EF}"/>
              </a:ext>
            </a:extLst>
          </p:cNvPr>
          <p:cNvSpPr>
            <a:spLocks noGrp="1"/>
          </p:cNvSpPr>
          <p:nvPr>
            <p:ph type="sldNum" sz="quarter" idx="12"/>
          </p:nvPr>
        </p:nvSpPr>
        <p:spPr/>
        <p:txBody>
          <a:bodyPr/>
          <a:lstStyle/>
          <a:p>
            <a:fld id="{4EE46D15-3898-4B85-9369-B7C77A63AF05}" type="slidenum">
              <a:rPr lang="en-US" smtClean="0"/>
              <a:t>63</a:t>
            </a:fld>
            <a:endParaRPr lang="en-US"/>
          </a:p>
        </p:txBody>
      </p:sp>
      <p:pic>
        <p:nvPicPr>
          <p:cNvPr id="8" name="Content Placeholder 7">
            <a:extLst>
              <a:ext uri="{FF2B5EF4-FFF2-40B4-BE49-F238E27FC236}">
                <a16:creationId xmlns:a16="http://schemas.microsoft.com/office/drawing/2014/main" id="{1FF346EC-98A2-2462-60A8-90E09BC4F5EA}"/>
              </a:ext>
            </a:extLst>
          </p:cNvPr>
          <p:cNvPicPr>
            <a:picLocks noGrp="1" noChangeAspect="1"/>
          </p:cNvPicPr>
          <p:nvPr>
            <p:ph idx="1"/>
          </p:nvPr>
        </p:nvPicPr>
        <p:blipFill>
          <a:blip r:embed="rId2"/>
          <a:stretch>
            <a:fillRect/>
          </a:stretch>
        </p:blipFill>
        <p:spPr>
          <a:xfrm>
            <a:off x="548922" y="1600200"/>
            <a:ext cx="8046156" cy="4525963"/>
          </a:xfrm>
        </p:spPr>
      </p:pic>
    </p:spTree>
    <p:extLst>
      <p:ext uri="{BB962C8B-B14F-4D97-AF65-F5344CB8AC3E}">
        <p14:creationId xmlns:p14="http://schemas.microsoft.com/office/powerpoint/2010/main" val="23217226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13EFD-40A7-4E78-9416-49EB680D34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701761-014A-7E4D-DFA8-0176DC760C49}"/>
              </a:ext>
            </a:extLst>
          </p:cNvPr>
          <p:cNvSpPr>
            <a:spLocks noGrp="1"/>
          </p:cNvSpPr>
          <p:nvPr>
            <p:ph type="title"/>
          </p:nvPr>
        </p:nvSpPr>
        <p:spPr/>
        <p:txBody>
          <a:bodyPr>
            <a:normAutofit/>
          </a:bodyPr>
          <a:lstStyle/>
          <a:p>
            <a:r>
              <a:rPr lang="en-US" dirty="0"/>
              <a:t>Admin Dashboard</a:t>
            </a:r>
          </a:p>
        </p:txBody>
      </p:sp>
      <p:sp>
        <p:nvSpPr>
          <p:cNvPr id="4" name="Footer Placeholder 3">
            <a:extLst>
              <a:ext uri="{FF2B5EF4-FFF2-40B4-BE49-F238E27FC236}">
                <a16:creationId xmlns:a16="http://schemas.microsoft.com/office/drawing/2014/main" id="{E9BDE154-8FBD-47CC-644E-255662BAE396}"/>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EB9E61DA-4E95-E6E2-258A-DD87B274C252}"/>
              </a:ext>
            </a:extLst>
          </p:cNvPr>
          <p:cNvSpPr>
            <a:spLocks noGrp="1"/>
          </p:cNvSpPr>
          <p:nvPr>
            <p:ph type="sldNum" sz="quarter" idx="12"/>
          </p:nvPr>
        </p:nvSpPr>
        <p:spPr/>
        <p:txBody>
          <a:bodyPr/>
          <a:lstStyle/>
          <a:p>
            <a:fld id="{4EE46D15-3898-4B85-9369-B7C77A63AF05}" type="slidenum">
              <a:rPr lang="en-US" smtClean="0"/>
              <a:t>64</a:t>
            </a:fld>
            <a:endParaRPr lang="en-US"/>
          </a:p>
        </p:txBody>
      </p:sp>
      <p:pic>
        <p:nvPicPr>
          <p:cNvPr id="9" name="Content Placeholder 8">
            <a:extLst>
              <a:ext uri="{FF2B5EF4-FFF2-40B4-BE49-F238E27FC236}">
                <a16:creationId xmlns:a16="http://schemas.microsoft.com/office/drawing/2014/main" id="{46322421-EF72-656F-A207-577539058A82}"/>
              </a:ext>
            </a:extLst>
          </p:cNvPr>
          <p:cNvPicPr>
            <a:picLocks noGrp="1" noChangeAspect="1"/>
          </p:cNvPicPr>
          <p:nvPr>
            <p:ph idx="1"/>
          </p:nvPr>
        </p:nvPicPr>
        <p:blipFill>
          <a:blip r:embed="rId2"/>
          <a:stretch>
            <a:fillRect/>
          </a:stretch>
        </p:blipFill>
        <p:spPr>
          <a:xfrm>
            <a:off x="457200" y="2625498"/>
            <a:ext cx="8229600" cy="2475367"/>
          </a:xfrm>
        </p:spPr>
      </p:pic>
    </p:spTree>
    <p:extLst>
      <p:ext uri="{BB962C8B-B14F-4D97-AF65-F5344CB8AC3E}">
        <p14:creationId xmlns:p14="http://schemas.microsoft.com/office/powerpoint/2010/main" val="3805709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C1394-7C86-3FD0-476B-86FEFB72D5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CD847E-C24D-07AF-5099-351B3EDCDE55}"/>
              </a:ext>
            </a:extLst>
          </p:cNvPr>
          <p:cNvSpPr>
            <a:spLocks noGrp="1"/>
          </p:cNvSpPr>
          <p:nvPr>
            <p:ph type="title"/>
          </p:nvPr>
        </p:nvSpPr>
        <p:spPr/>
        <p:txBody>
          <a:bodyPr>
            <a:normAutofit/>
          </a:bodyPr>
          <a:lstStyle/>
          <a:p>
            <a:r>
              <a:rPr lang="en-US" dirty="0"/>
              <a:t>Admin Dashboard</a:t>
            </a:r>
          </a:p>
        </p:txBody>
      </p:sp>
      <p:sp>
        <p:nvSpPr>
          <p:cNvPr id="4" name="Footer Placeholder 3">
            <a:extLst>
              <a:ext uri="{FF2B5EF4-FFF2-40B4-BE49-F238E27FC236}">
                <a16:creationId xmlns:a16="http://schemas.microsoft.com/office/drawing/2014/main" id="{E3E6176A-3E44-C7C5-5EE9-9A893900A0B3}"/>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30E43F89-E28E-727F-2ECA-F962E60EC8A1}"/>
              </a:ext>
            </a:extLst>
          </p:cNvPr>
          <p:cNvSpPr>
            <a:spLocks noGrp="1"/>
          </p:cNvSpPr>
          <p:nvPr>
            <p:ph type="sldNum" sz="quarter" idx="12"/>
          </p:nvPr>
        </p:nvSpPr>
        <p:spPr/>
        <p:txBody>
          <a:bodyPr/>
          <a:lstStyle/>
          <a:p>
            <a:fld id="{4EE46D15-3898-4B85-9369-B7C77A63AF05}" type="slidenum">
              <a:rPr lang="en-US" smtClean="0"/>
              <a:t>65</a:t>
            </a:fld>
            <a:endParaRPr lang="en-US"/>
          </a:p>
        </p:txBody>
      </p:sp>
      <p:pic>
        <p:nvPicPr>
          <p:cNvPr id="8" name="Content Placeholder 7">
            <a:extLst>
              <a:ext uri="{FF2B5EF4-FFF2-40B4-BE49-F238E27FC236}">
                <a16:creationId xmlns:a16="http://schemas.microsoft.com/office/drawing/2014/main" id="{0D5A6A92-F0E5-EB87-CC40-CF3BFCFF2947}"/>
              </a:ext>
            </a:extLst>
          </p:cNvPr>
          <p:cNvPicPr>
            <a:picLocks noGrp="1" noChangeAspect="1"/>
          </p:cNvPicPr>
          <p:nvPr>
            <p:ph idx="1"/>
          </p:nvPr>
        </p:nvPicPr>
        <p:blipFill>
          <a:blip r:embed="rId2"/>
          <a:stretch>
            <a:fillRect/>
          </a:stretch>
        </p:blipFill>
        <p:spPr>
          <a:xfrm>
            <a:off x="457200" y="2372312"/>
            <a:ext cx="8229600" cy="2981739"/>
          </a:xfrm>
        </p:spPr>
      </p:pic>
    </p:spTree>
    <p:extLst>
      <p:ext uri="{BB962C8B-B14F-4D97-AF65-F5344CB8AC3E}">
        <p14:creationId xmlns:p14="http://schemas.microsoft.com/office/powerpoint/2010/main" val="41396319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0A1CC-1920-7917-9C99-1A38A22277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D61C87-440B-989F-BE21-1933009525B0}"/>
              </a:ext>
            </a:extLst>
          </p:cNvPr>
          <p:cNvSpPr>
            <a:spLocks noGrp="1"/>
          </p:cNvSpPr>
          <p:nvPr>
            <p:ph type="title"/>
          </p:nvPr>
        </p:nvSpPr>
        <p:spPr/>
        <p:txBody>
          <a:bodyPr>
            <a:normAutofit/>
          </a:bodyPr>
          <a:lstStyle/>
          <a:p>
            <a:r>
              <a:rPr lang="en-US" dirty="0"/>
              <a:t>Admin Dashboard</a:t>
            </a:r>
          </a:p>
        </p:txBody>
      </p:sp>
      <p:sp>
        <p:nvSpPr>
          <p:cNvPr id="4" name="Footer Placeholder 3">
            <a:extLst>
              <a:ext uri="{FF2B5EF4-FFF2-40B4-BE49-F238E27FC236}">
                <a16:creationId xmlns:a16="http://schemas.microsoft.com/office/drawing/2014/main" id="{EDC552BD-684D-A9DE-4E45-FD794E6BFDF6}"/>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77EF8462-92FB-4B65-932F-6D6D316B9FC0}"/>
              </a:ext>
            </a:extLst>
          </p:cNvPr>
          <p:cNvSpPr>
            <a:spLocks noGrp="1"/>
          </p:cNvSpPr>
          <p:nvPr>
            <p:ph type="sldNum" sz="quarter" idx="12"/>
          </p:nvPr>
        </p:nvSpPr>
        <p:spPr/>
        <p:txBody>
          <a:bodyPr/>
          <a:lstStyle/>
          <a:p>
            <a:fld id="{4EE46D15-3898-4B85-9369-B7C77A63AF05}" type="slidenum">
              <a:rPr lang="en-US" smtClean="0"/>
              <a:t>66</a:t>
            </a:fld>
            <a:endParaRPr lang="en-US"/>
          </a:p>
        </p:txBody>
      </p:sp>
      <p:pic>
        <p:nvPicPr>
          <p:cNvPr id="9" name="Content Placeholder 8">
            <a:extLst>
              <a:ext uri="{FF2B5EF4-FFF2-40B4-BE49-F238E27FC236}">
                <a16:creationId xmlns:a16="http://schemas.microsoft.com/office/drawing/2014/main" id="{5A7F5AD5-CAF1-80AE-D708-53E1FCF97C4B}"/>
              </a:ext>
            </a:extLst>
          </p:cNvPr>
          <p:cNvPicPr>
            <a:picLocks noGrp="1" noChangeAspect="1"/>
          </p:cNvPicPr>
          <p:nvPr>
            <p:ph idx="1"/>
          </p:nvPr>
        </p:nvPicPr>
        <p:blipFill>
          <a:blip r:embed="rId2"/>
          <a:stretch>
            <a:fillRect/>
          </a:stretch>
        </p:blipFill>
        <p:spPr>
          <a:xfrm>
            <a:off x="548922" y="1600200"/>
            <a:ext cx="8046156" cy="4525963"/>
          </a:xfrm>
        </p:spPr>
      </p:pic>
    </p:spTree>
    <p:extLst>
      <p:ext uri="{BB962C8B-B14F-4D97-AF65-F5344CB8AC3E}">
        <p14:creationId xmlns:p14="http://schemas.microsoft.com/office/powerpoint/2010/main" val="20036734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A128A-2329-E822-4FDC-36668FBCF3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373BA0-29C7-7209-6DC7-F583900706C4}"/>
              </a:ext>
            </a:extLst>
          </p:cNvPr>
          <p:cNvSpPr>
            <a:spLocks noGrp="1"/>
          </p:cNvSpPr>
          <p:nvPr>
            <p:ph type="title"/>
          </p:nvPr>
        </p:nvSpPr>
        <p:spPr/>
        <p:txBody>
          <a:bodyPr>
            <a:normAutofit/>
          </a:bodyPr>
          <a:lstStyle/>
          <a:p>
            <a:r>
              <a:rPr lang="en-US" dirty="0"/>
              <a:t>Admin Dashboard</a:t>
            </a:r>
          </a:p>
        </p:txBody>
      </p:sp>
      <p:sp>
        <p:nvSpPr>
          <p:cNvPr id="4" name="Footer Placeholder 3">
            <a:extLst>
              <a:ext uri="{FF2B5EF4-FFF2-40B4-BE49-F238E27FC236}">
                <a16:creationId xmlns:a16="http://schemas.microsoft.com/office/drawing/2014/main" id="{70E25BEA-445F-37C5-40BF-154DC429D970}"/>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CC48530D-AEAE-0B36-5587-01E78E620911}"/>
              </a:ext>
            </a:extLst>
          </p:cNvPr>
          <p:cNvSpPr>
            <a:spLocks noGrp="1"/>
          </p:cNvSpPr>
          <p:nvPr>
            <p:ph type="sldNum" sz="quarter" idx="12"/>
          </p:nvPr>
        </p:nvSpPr>
        <p:spPr/>
        <p:txBody>
          <a:bodyPr/>
          <a:lstStyle/>
          <a:p>
            <a:fld id="{4EE46D15-3898-4B85-9369-B7C77A63AF05}" type="slidenum">
              <a:rPr lang="en-US" smtClean="0"/>
              <a:t>67</a:t>
            </a:fld>
            <a:endParaRPr lang="en-US"/>
          </a:p>
        </p:txBody>
      </p:sp>
      <p:pic>
        <p:nvPicPr>
          <p:cNvPr id="11" name="Content Placeholder 10">
            <a:extLst>
              <a:ext uri="{FF2B5EF4-FFF2-40B4-BE49-F238E27FC236}">
                <a16:creationId xmlns:a16="http://schemas.microsoft.com/office/drawing/2014/main" id="{BDEC9DE5-8A30-ECAF-B7B3-1512CBB66191}"/>
              </a:ext>
            </a:extLst>
          </p:cNvPr>
          <p:cNvPicPr>
            <a:picLocks noGrp="1" noChangeAspect="1"/>
          </p:cNvPicPr>
          <p:nvPr>
            <p:ph idx="1"/>
          </p:nvPr>
        </p:nvPicPr>
        <p:blipFill>
          <a:blip r:embed="rId2"/>
          <a:stretch>
            <a:fillRect/>
          </a:stretch>
        </p:blipFill>
        <p:spPr>
          <a:xfrm>
            <a:off x="548922" y="1600200"/>
            <a:ext cx="8046156" cy="4525963"/>
          </a:xfrm>
        </p:spPr>
      </p:pic>
    </p:spTree>
    <p:extLst>
      <p:ext uri="{BB962C8B-B14F-4D97-AF65-F5344CB8AC3E}">
        <p14:creationId xmlns:p14="http://schemas.microsoft.com/office/powerpoint/2010/main" val="3303496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0F989-3154-5E0F-90AC-1B347654F8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DE750C-27CD-1E77-3AF3-6092A1C3E87E}"/>
              </a:ext>
            </a:extLst>
          </p:cNvPr>
          <p:cNvSpPr>
            <a:spLocks noGrp="1"/>
          </p:cNvSpPr>
          <p:nvPr>
            <p:ph type="title"/>
          </p:nvPr>
        </p:nvSpPr>
        <p:spPr/>
        <p:txBody>
          <a:bodyPr>
            <a:normAutofit/>
          </a:bodyPr>
          <a:lstStyle/>
          <a:p>
            <a:r>
              <a:rPr lang="en-US" dirty="0"/>
              <a:t>System Testing 	</a:t>
            </a:r>
          </a:p>
        </p:txBody>
      </p:sp>
      <p:sp>
        <p:nvSpPr>
          <p:cNvPr id="3" name="Content Placeholder 2">
            <a:extLst>
              <a:ext uri="{FF2B5EF4-FFF2-40B4-BE49-F238E27FC236}">
                <a16:creationId xmlns:a16="http://schemas.microsoft.com/office/drawing/2014/main" id="{A58FF278-0ED1-4FC5-85F8-B9D91995DB77}"/>
              </a:ext>
            </a:extLst>
          </p:cNvPr>
          <p:cNvSpPr>
            <a:spLocks noGrp="1"/>
          </p:cNvSpPr>
          <p:nvPr>
            <p:ph idx="1"/>
          </p:nvPr>
        </p:nvSpPr>
        <p:spPr>
          <a:xfrm>
            <a:off x="457200" y="1295399"/>
            <a:ext cx="8229600" cy="5197475"/>
          </a:xfrm>
        </p:spPr>
        <p:txBody>
          <a:bodyPr>
            <a:normAutofit/>
          </a:bodyPr>
          <a:lstStyle/>
          <a:p>
            <a:pPr rtl="0">
              <a:spcBef>
                <a:spcPts val="1200"/>
              </a:spcBef>
              <a:spcAft>
                <a:spcPts val="120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System testing ensures that all components of the </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Shop Zone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platform work together as expected. Different testing schemes were applied to validate the functionality, performance, and security of the system.</a:t>
            </a:r>
          </a:p>
          <a:p>
            <a:pPr marL="0" indent="0" rtl="0">
              <a:spcBef>
                <a:spcPts val="1200"/>
              </a:spcBef>
              <a:spcAft>
                <a:spcPts val="1200"/>
              </a:spcAft>
              <a:buNone/>
            </a:pPr>
            <a:endParaRPr lang="en-US" sz="2000" b="0" dirty="0">
              <a:effectLst/>
              <a:latin typeface="Times New Roman" panose="02020603050405020304" pitchFamily="18" charset="0"/>
              <a:cs typeface="Times New Roman" panose="02020603050405020304" pitchFamily="18" charset="0"/>
            </a:endParaRPr>
          </a:p>
          <a:p>
            <a:pPr rtl="0">
              <a:spcBef>
                <a:spcPts val="1200"/>
              </a:spcBef>
              <a:spcAft>
                <a:spcPts val="200"/>
              </a:spcAft>
            </a:pPr>
            <a:r>
              <a:rPr lang="en-US" sz="2200" i="0" u="none" strike="noStrike" dirty="0">
                <a:solidFill>
                  <a:srgbClr val="000000"/>
                </a:solidFill>
                <a:effectLst/>
                <a:latin typeface="Times New Roman" panose="02020603050405020304" pitchFamily="18" charset="0"/>
              </a:rPr>
              <a:t> </a:t>
            </a:r>
            <a:r>
              <a:rPr lang="en-US" sz="2200" b="1" i="0" u="sng" dirty="0">
                <a:solidFill>
                  <a:srgbClr val="000000"/>
                </a:solidFill>
                <a:effectLst/>
                <a:latin typeface="Times New Roman" panose="02020603050405020304" pitchFamily="18" charset="0"/>
              </a:rPr>
              <a:t>Testing Types</a:t>
            </a:r>
          </a:p>
          <a:p>
            <a:pPr marL="0" indent="0" rtl="0">
              <a:spcBef>
                <a:spcPts val="1200"/>
              </a:spcBef>
              <a:spcAft>
                <a:spcPts val="200"/>
              </a:spcAft>
              <a:buNone/>
            </a:pPr>
            <a:endParaRPr lang="en-US" sz="2200" b="1" dirty="0">
              <a:effectLst/>
            </a:endParaRPr>
          </a:p>
          <a:p>
            <a:pPr rtl="0" fontAlgn="base">
              <a:spcBef>
                <a:spcPts val="1200"/>
              </a:spcBef>
              <a:buFont typeface="+mj-lt"/>
              <a:buAutoNum type="arabicPeriod"/>
            </a:pPr>
            <a:r>
              <a:rPr lang="en-US" sz="2200" i="0" u="none" strike="noStrike" dirty="0">
                <a:solidFill>
                  <a:srgbClr val="000000"/>
                </a:solidFill>
                <a:effectLst/>
                <a:latin typeface="Times New Roman" panose="02020603050405020304" pitchFamily="18" charset="0"/>
              </a:rPr>
              <a:t>Functional Testing</a:t>
            </a:r>
          </a:p>
          <a:p>
            <a:pPr rtl="0" fontAlgn="base">
              <a:spcBef>
                <a:spcPts val="1200"/>
              </a:spcBef>
              <a:buFont typeface="+mj-lt"/>
              <a:buAutoNum type="arabicPeriod"/>
            </a:pPr>
            <a:r>
              <a:rPr lang="en-US" sz="2200" i="0" u="none" strike="noStrike" dirty="0">
                <a:solidFill>
                  <a:srgbClr val="000000"/>
                </a:solidFill>
                <a:effectLst/>
                <a:latin typeface="Times New Roman" panose="02020603050405020304" pitchFamily="18" charset="0"/>
              </a:rPr>
              <a:t>Security Testing</a:t>
            </a:r>
          </a:p>
          <a:p>
            <a:pPr rtl="0" fontAlgn="base">
              <a:buFont typeface="+mj-lt"/>
              <a:buAutoNum type="arabicPeriod"/>
            </a:pPr>
            <a:r>
              <a:rPr lang="en-US" sz="2200" i="0" u="none" strike="noStrike" dirty="0">
                <a:solidFill>
                  <a:srgbClr val="000000"/>
                </a:solidFill>
                <a:effectLst/>
                <a:latin typeface="Times New Roman" panose="02020603050405020304" pitchFamily="18" charset="0"/>
              </a:rPr>
              <a:t>Usability Testing</a:t>
            </a:r>
          </a:p>
          <a:p>
            <a:pPr rtl="0" fontAlgn="base">
              <a:buFont typeface="+mj-lt"/>
              <a:buAutoNum type="arabicPeriod"/>
            </a:pPr>
            <a:r>
              <a:rPr lang="en-US" sz="2200" i="0" u="none" strike="noStrike" dirty="0">
                <a:solidFill>
                  <a:srgbClr val="000000"/>
                </a:solidFill>
                <a:effectLst/>
                <a:latin typeface="Times New Roman" panose="02020603050405020304" pitchFamily="18" charset="0"/>
              </a:rPr>
              <a:t>Performance Testing</a:t>
            </a:r>
          </a:p>
          <a:p>
            <a:endParaRPr lang="en-US" dirty="0"/>
          </a:p>
        </p:txBody>
      </p:sp>
      <p:sp>
        <p:nvSpPr>
          <p:cNvPr id="4" name="Footer Placeholder 3">
            <a:extLst>
              <a:ext uri="{FF2B5EF4-FFF2-40B4-BE49-F238E27FC236}">
                <a16:creationId xmlns:a16="http://schemas.microsoft.com/office/drawing/2014/main" id="{8AF5A03B-AAB5-632F-DDC1-B12DDF2DE394}"/>
              </a:ext>
            </a:extLst>
          </p:cNvPr>
          <p:cNvSpPr>
            <a:spLocks noGrp="1"/>
          </p:cNvSpPr>
          <p:nvPr>
            <p:ph type="ftr" sz="quarter" idx="11"/>
          </p:nvPr>
        </p:nvSpPr>
        <p:spPr>
          <a:xfrm>
            <a:off x="2590801" y="6492875"/>
            <a:ext cx="4038600" cy="365125"/>
          </a:xfrm>
        </p:spPr>
        <p:txBody>
          <a:bodyPr/>
          <a:lstStyle/>
          <a:p>
            <a:r>
              <a:rPr lang="en-US" dirty="0"/>
              <a:t>Department of Computer Science </a:t>
            </a:r>
          </a:p>
        </p:txBody>
      </p:sp>
      <p:sp>
        <p:nvSpPr>
          <p:cNvPr id="5" name="Slide Number Placeholder 4">
            <a:extLst>
              <a:ext uri="{FF2B5EF4-FFF2-40B4-BE49-F238E27FC236}">
                <a16:creationId xmlns:a16="http://schemas.microsoft.com/office/drawing/2014/main" id="{9B08E0B1-BB4E-65B3-0A55-D4D200C093C9}"/>
              </a:ext>
            </a:extLst>
          </p:cNvPr>
          <p:cNvSpPr>
            <a:spLocks noGrp="1"/>
          </p:cNvSpPr>
          <p:nvPr>
            <p:ph type="sldNum" sz="quarter" idx="12"/>
          </p:nvPr>
        </p:nvSpPr>
        <p:spPr/>
        <p:txBody>
          <a:bodyPr/>
          <a:lstStyle/>
          <a:p>
            <a:fld id="{4EE46D15-3898-4B85-9369-B7C77A63AF05}" type="slidenum">
              <a:rPr lang="en-US" smtClean="0"/>
              <a:t>68</a:t>
            </a:fld>
            <a:endParaRPr lang="en-US"/>
          </a:p>
        </p:txBody>
      </p:sp>
    </p:spTree>
    <p:extLst>
      <p:ext uri="{BB962C8B-B14F-4D97-AF65-F5344CB8AC3E}">
        <p14:creationId xmlns:p14="http://schemas.microsoft.com/office/powerpoint/2010/main" val="2391435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6BAD9-2378-6634-74C1-3A74BEEED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5F9A49-63A4-BB15-2C9D-B60BCA19BC50}"/>
              </a:ext>
            </a:extLst>
          </p:cNvPr>
          <p:cNvSpPr>
            <a:spLocks noGrp="1"/>
          </p:cNvSpPr>
          <p:nvPr>
            <p:ph type="title"/>
          </p:nvPr>
        </p:nvSpPr>
        <p:spPr/>
        <p:txBody>
          <a:bodyPr/>
          <a:lstStyle/>
          <a:p>
            <a:r>
              <a:rPr lang="en-US" dirty="0"/>
              <a:t>System Testing 	</a:t>
            </a:r>
          </a:p>
        </p:txBody>
      </p:sp>
      <p:pic>
        <p:nvPicPr>
          <p:cNvPr id="7" name="Content Placeholder 6">
            <a:extLst>
              <a:ext uri="{FF2B5EF4-FFF2-40B4-BE49-F238E27FC236}">
                <a16:creationId xmlns:a16="http://schemas.microsoft.com/office/drawing/2014/main" id="{EDE2E5A8-7A6C-24F1-4E94-989123E9791F}"/>
              </a:ext>
            </a:extLst>
          </p:cNvPr>
          <p:cNvPicPr>
            <a:picLocks noGrp="1" noChangeAspect="1"/>
          </p:cNvPicPr>
          <p:nvPr>
            <p:ph idx="1"/>
          </p:nvPr>
        </p:nvPicPr>
        <p:blipFill>
          <a:blip r:embed="rId2"/>
          <a:stretch>
            <a:fillRect/>
          </a:stretch>
        </p:blipFill>
        <p:spPr>
          <a:xfrm>
            <a:off x="513783" y="1657836"/>
            <a:ext cx="8116433" cy="4410691"/>
          </a:xfrm>
        </p:spPr>
      </p:pic>
      <p:sp>
        <p:nvSpPr>
          <p:cNvPr id="4" name="Footer Placeholder 3">
            <a:extLst>
              <a:ext uri="{FF2B5EF4-FFF2-40B4-BE49-F238E27FC236}">
                <a16:creationId xmlns:a16="http://schemas.microsoft.com/office/drawing/2014/main" id="{0C48DEEF-BFFA-2F58-BBE0-1B5393A87D90}"/>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609E12E4-1A4F-76B1-6774-D0521FA6C387}"/>
              </a:ext>
            </a:extLst>
          </p:cNvPr>
          <p:cNvSpPr>
            <a:spLocks noGrp="1"/>
          </p:cNvSpPr>
          <p:nvPr>
            <p:ph type="sldNum" sz="quarter" idx="12"/>
          </p:nvPr>
        </p:nvSpPr>
        <p:spPr/>
        <p:txBody>
          <a:bodyPr/>
          <a:lstStyle/>
          <a:p>
            <a:fld id="{4EE46D15-3898-4B85-9369-B7C77A63AF05}" type="slidenum">
              <a:rPr lang="en-US" smtClean="0"/>
              <a:t>69</a:t>
            </a:fld>
            <a:endParaRPr lang="en-US"/>
          </a:p>
        </p:txBody>
      </p:sp>
    </p:spTree>
    <p:extLst>
      <p:ext uri="{BB962C8B-B14F-4D97-AF65-F5344CB8AC3E}">
        <p14:creationId xmlns:p14="http://schemas.microsoft.com/office/powerpoint/2010/main" val="162695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369EA-C431-5F6C-BF7B-0CDCA2B9C0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8987F0-C6E9-C7F2-00EC-F3BF6B750B65}"/>
              </a:ext>
            </a:extLst>
          </p:cNvPr>
          <p:cNvSpPr>
            <a:spLocks noGrp="1"/>
          </p:cNvSpPr>
          <p:nvPr>
            <p:ph type="title"/>
          </p:nvPr>
        </p:nvSpPr>
        <p:spPr/>
        <p:txBody>
          <a:bodyPr/>
          <a:lstStyle/>
          <a:p>
            <a:r>
              <a:rPr lang="en-US" dirty="0"/>
              <a:t>Flow of System</a:t>
            </a:r>
          </a:p>
        </p:txBody>
      </p:sp>
      <p:sp>
        <p:nvSpPr>
          <p:cNvPr id="4" name="Footer Placeholder 3">
            <a:extLst>
              <a:ext uri="{FF2B5EF4-FFF2-40B4-BE49-F238E27FC236}">
                <a16:creationId xmlns:a16="http://schemas.microsoft.com/office/drawing/2014/main" id="{0C21A1D8-DF7F-CC95-D9F4-1D77B9998652}"/>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6159592F-36B9-874B-D135-BF0C3B7E9028}"/>
              </a:ext>
            </a:extLst>
          </p:cNvPr>
          <p:cNvSpPr>
            <a:spLocks noGrp="1"/>
          </p:cNvSpPr>
          <p:nvPr>
            <p:ph type="sldNum" sz="quarter" idx="12"/>
          </p:nvPr>
        </p:nvSpPr>
        <p:spPr/>
        <p:txBody>
          <a:bodyPr/>
          <a:lstStyle/>
          <a:p>
            <a:fld id="{4EE46D15-3898-4B85-9369-B7C77A63AF05}" type="slidenum">
              <a:rPr lang="en-US" smtClean="0"/>
              <a:t>7</a:t>
            </a:fld>
            <a:endParaRPr lang="en-US"/>
          </a:p>
        </p:txBody>
      </p:sp>
      <p:pic>
        <p:nvPicPr>
          <p:cNvPr id="6" name="Picture 2">
            <a:extLst>
              <a:ext uri="{FF2B5EF4-FFF2-40B4-BE49-F238E27FC236}">
                <a16:creationId xmlns:a16="http://schemas.microsoft.com/office/drawing/2014/main" id="{173C663C-86A7-5199-66FD-033DBCE913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52569" y="1226604"/>
            <a:ext cx="1572265" cy="4945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5203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99ACE-6ACA-1756-FDFC-1B1059CD9F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FA3A9B-5A26-1D71-F26B-AC70EA571A3C}"/>
              </a:ext>
            </a:extLst>
          </p:cNvPr>
          <p:cNvSpPr>
            <a:spLocks noGrp="1"/>
          </p:cNvSpPr>
          <p:nvPr>
            <p:ph type="title"/>
          </p:nvPr>
        </p:nvSpPr>
        <p:spPr/>
        <p:txBody>
          <a:bodyPr/>
          <a:lstStyle/>
          <a:p>
            <a:r>
              <a:rPr lang="en-US" dirty="0"/>
              <a:t>System Testing</a:t>
            </a:r>
          </a:p>
        </p:txBody>
      </p:sp>
      <p:sp>
        <p:nvSpPr>
          <p:cNvPr id="3" name="Content Placeholder 2">
            <a:extLst>
              <a:ext uri="{FF2B5EF4-FFF2-40B4-BE49-F238E27FC236}">
                <a16:creationId xmlns:a16="http://schemas.microsoft.com/office/drawing/2014/main" id="{73F474B5-3A81-B3BC-E55F-EDF6CDE6F196}"/>
              </a:ext>
            </a:extLst>
          </p:cNvPr>
          <p:cNvSpPr>
            <a:spLocks noGrp="1"/>
          </p:cNvSpPr>
          <p:nvPr>
            <p:ph idx="1"/>
          </p:nvPr>
        </p:nvSpPr>
        <p:spPr/>
        <p:txBody>
          <a:bodyPr>
            <a:normAutofit/>
          </a:bodyPr>
          <a:lstStyle/>
          <a:p>
            <a:pPr rtl="0">
              <a:spcBef>
                <a:spcPts val="1200"/>
              </a:spcBef>
              <a:spcAft>
                <a:spcPts val="200"/>
              </a:spcAft>
            </a:pPr>
            <a:r>
              <a:rPr lang="en-US" sz="32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b="1" i="0" u="sng" dirty="0">
                <a:solidFill>
                  <a:srgbClr val="000000"/>
                </a:solidFill>
                <a:effectLst/>
                <a:latin typeface="Times New Roman" panose="02020603050405020304" pitchFamily="18" charset="0"/>
                <a:cs typeface="Times New Roman" panose="02020603050405020304" pitchFamily="18" charset="0"/>
              </a:rPr>
              <a:t>Summary of Results</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a:p>
            <a:pPr fontAlgn="base">
              <a:spcBef>
                <a:spcPts val="1200"/>
              </a:spcBef>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All core functionalities of ShopZone were successfully tested. </a:t>
            </a:r>
          </a:p>
          <a:p>
            <a:pPr fontAlgn="base">
              <a:spcBef>
                <a:spcPts val="1200"/>
              </a:spcBef>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The system meets the requirements for functionality, usability, and security.</a:t>
            </a:r>
          </a:p>
          <a:p>
            <a:pPr fontAlgn="base">
              <a:spcBef>
                <a:spcPts val="1200"/>
              </a:spcBef>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Minor improvements were suggested to enhance performance and user experience</a:t>
            </a:r>
            <a:r>
              <a:rPr lang="en-US" sz="2000" dirty="0">
                <a:solidFill>
                  <a:srgbClr val="000000"/>
                </a:solidFill>
                <a:latin typeface="Times New Roman" panose="02020603050405020304" pitchFamily="18" charset="0"/>
                <a:cs typeface="Times New Roman" panose="02020603050405020304" pitchFamily="18" charset="0"/>
              </a:rPr>
              <a:t>.</a:t>
            </a:r>
          </a:p>
        </p:txBody>
      </p:sp>
      <p:sp>
        <p:nvSpPr>
          <p:cNvPr id="4" name="Footer Placeholder 3">
            <a:extLst>
              <a:ext uri="{FF2B5EF4-FFF2-40B4-BE49-F238E27FC236}">
                <a16:creationId xmlns:a16="http://schemas.microsoft.com/office/drawing/2014/main" id="{84B9D30B-07F3-037F-C4BD-8B5CE3D1233C}"/>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88BA2DA6-C318-A37C-3316-8AF26FC609CB}"/>
              </a:ext>
            </a:extLst>
          </p:cNvPr>
          <p:cNvSpPr>
            <a:spLocks noGrp="1"/>
          </p:cNvSpPr>
          <p:nvPr>
            <p:ph type="sldNum" sz="quarter" idx="12"/>
          </p:nvPr>
        </p:nvSpPr>
        <p:spPr/>
        <p:txBody>
          <a:bodyPr/>
          <a:lstStyle/>
          <a:p>
            <a:fld id="{4EE46D15-3898-4B85-9369-B7C77A63AF05}" type="slidenum">
              <a:rPr lang="en-US" smtClean="0"/>
              <a:t>70</a:t>
            </a:fld>
            <a:endParaRPr lang="en-US"/>
          </a:p>
        </p:txBody>
      </p:sp>
    </p:spTree>
    <p:extLst>
      <p:ext uri="{BB962C8B-B14F-4D97-AF65-F5344CB8AC3E}">
        <p14:creationId xmlns:p14="http://schemas.microsoft.com/office/powerpoint/2010/main" val="6647232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EBE6F-573F-5FEF-DA20-69BA8AE904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8201A4-430D-91CA-8DF8-2327DDDBBB3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8D8D152-1863-A623-EDA5-37D7680C7C6E}"/>
              </a:ext>
            </a:extLst>
          </p:cNvPr>
          <p:cNvSpPr>
            <a:spLocks noGrp="1"/>
          </p:cNvSpPr>
          <p:nvPr>
            <p:ph idx="1"/>
          </p:nvPr>
        </p:nvSpPr>
        <p:spPr/>
        <p:txBody>
          <a:bodyPr>
            <a:normAutofit/>
          </a:bodyPr>
          <a:lstStyle/>
          <a:p>
            <a:pPr marL="0" indent="0" algn="just">
              <a:buNone/>
            </a:pPr>
            <a:r>
              <a:rPr lang="en-US" sz="2000" b="1" dirty="0">
                <a:latin typeface="Times New Roman" panose="02020603050405020304" pitchFamily="18" charset="0"/>
                <a:cs typeface="Times New Roman" panose="02020603050405020304" pitchFamily="18" charset="0"/>
              </a:rPr>
              <a:t>	</a:t>
            </a:r>
          </a:p>
          <a:p>
            <a:pPr marL="0" indent="0" algn="just">
              <a:buNone/>
            </a:pPr>
            <a:endParaRPr lang="en-US" sz="2000" b="1" dirty="0">
              <a:latin typeface="Times New Roman" panose="02020603050405020304" pitchFamily="18" charset="0"/>
              <a:cs typeface="Times New Roman" panose="02020603050405020304" pitchFamily="18" charset="0"/>
            </a:endParaRPr>
          </a:p>
          <a:p>
            <a:pPr marL="0" indent="0" algn="just">
              <a:buNone/>
            </a:pPr>
            <a:endParaRPr lang="en-US" sz="2000" b="1"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	Shop Zone</a:t>
            </a:r>
            <a:r>
              <a:rPr lang="en-US" sz="2000" dirty="0">
                <a:latin typeface="Times New Roman" panose="02020603050405020304" pitchFamily="18" charset="0"/>
                <a:cs typeface="Times New Roman" panose="02020603050405020304" pitchFamily="18" charset="0"/>
              </a:rPr>
              <a:t> is an easy-to-use platform where customers can browse and buy fashion products. It offers features like filtering products, managing accounts, and secure order processing for a smooth shopping experience. In the future, we will add better payment options and order tracking to make shopping easier. It provides a simple and reliable solution for online shopping.</a:t>
            </a:r>
          </a:p>
        </p:txBody>
      </p:sp>
      <p:sp>
        <p:nvSpPr>
          <p:cNvPr id="4" name="Footer Placeholder 3">
            <a:extLst>
              <a:ext uri="{FF2B5EF4-FFF2-40B4-BE49-F238E27FC236}">
                <a16:creationId xmlns:a16="http://schemas.microsoft.com/office/drawing/2014/main" id="{25D1ABC7-05BA-D593-E789-69D7B5D70BEA}"/>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3A9DDC06-5B6C-682F-8188-29166EA71F61}"/>
              </a:ext>
            </a:extLst>
          </p:cNvPr>
          <p:cNvSpPr>
            <a:spLocks noGrp="1"/>
          </p:cNvSpPr>
          <p:nvPr>
            <p:ph type="sldNum" sz="quarter" idx="12"/>
          </p:nvPr>
        </p:nvSpPr>
        <p:spPr/>
        <p:txBody>
          <a:bodyPr/>
          <a:lstStyle/>
          <a:p>
            <a:fld id="{4EE46D15-3898-4B85-9369-B7C77A63AF05}" type="slidenum">
              <a:rPr lang="en-US" smtClean="0"/>
              <a:t>71</a:t>
            </a:fld>
            <a:endParaRPr lang="en-US"/>
          </a:p>
        </p:txBody>
      </p:sp>
    </p:spTree>
    <p:extLst>
      <p:ext uri="{BB962C8B-B14F-4D97-AF65-F5344CB8AC3E}">
        <p14:creationId xmlns:p14="http://schemas.microsoft.com/office/powerpoint/2010/main" val="26690069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7CAFA-A288-C2CF-3C86-999C452760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ACA682-B366-4D4B-8EFC-9591CD4C2367}"/>
              </a:ext>
            </a:extLst>
          </p:cNvPr>
          <p:cNvSpPr>
            <a:spLocks noGrp="1"/>
          </p:cNvSpPr>
          <p:nvPr>
            <p:ph type="title"/>
          </p:nvPr>
        </p:nvSpPr>
        <p:spPr/>
        <p:txBody>
          <a:bodyPr/>
          <a:lstStyle/>
          <a:p>
            <a:r>
              <a:rPr lang="en-IN" dirty="0"/>
              <a:t>Future Work</a:t>
            </a:r>
            <a:endParaRPr lang="en-US" dirty="0"/>
          </a:p>
        </p:txBody>
      </p:sp>
      <p:sp>
        <p:nvSpPr>
          <p:cNvPr id="3" name="Content Placeholder 2">
            <a:extLst>
              <a:ext uri="{FF2B5EF4-FFF2-40B4-BE49-F238E27FC236}">
                <a16:creationId xmlns:a16="http://schemas.microsoft.com/office/drawing/2014/main" id="{BE713CFB-8FDF-5235-99CD-450851017FEA}"/>
              </a:ext>
            </a:extLst>
          </p:cNvPr>
          <p:cNvSpPr>
            <a:spLocks noGrp="1"/>
          </p:cNvSpPr>
          <p:nvPr>
            <p:ph idx="1"/>
          </p:nvPr>
        </p:nvSpPr>
        <p:spPr/>
        <p:txBody>
          <a:bodyPr>
            <a:normAutofit/>
          </a:bodyPr>
          <a:lstStyle/>
          <a:p>
            <a:pPr rtl="0" fontAlgn="base">
              <a:spcBef>
                <a:spcPts val="1200"/>
              </a:spcBef>
              <a:buFont typeface="+mj-lt"/>
              <a:buAutoNum type="arabicPeriod"/>
            </a:pPr>
            <a:r>
              <a:rPr lang="en-US" sz="2000" i="0" u="none" strike="noStrike" dirty="0">
                <a:solidFill>
                  <a:srgbClr val="000000"/>
                </a:solidFill>
                <a:effectLst/>
                <a:latin typeface="Times New Roman" panose="02020603050405020304" pitchFamily="18" charset="0"/>
                <a:cs typeface="Times New Roman" panose="02020603050405020304" pitchFamily="18" charset="0"/>
              </a:rPr>
              <a:t>Advanced Payment Options</a:t>
            </a:r>
          </a:p>
          <a:p>
            <a:pPr rtl="0" fontAlgn="base">
              <a:buFont typeface="+mj-lt"/>
              <a:buAutoNum type="arabicPeriod"/>
            </a:pPr>
            <a:r>
              <a:rPr lang="en-US" sz="2000" i="0" u="none" strike="noStrike" dirty="0">
                <a:solidFill>
                  <a:srgbClr val="000000"/>
                </a:solidFill>
                <a:effectLst/>
                <a:latin typeface="Times New Roman" panose="02020603050405020304" pitchFamily="18" charset="0"/>
                <a:cs typeface="Times New Roman" panose="02020603050405020304" pitchFamily="18" charset="0"/>
              </a:rPr>
              <a:t>Mobile Application</a:t>
            </a:r>
          </a:p>
          <a:p>
            <a:pPr rtl="0" fontAlgn="base">
              <a:buFont typeface="+mj-lt"/>
              <a:buAutoNum type="arabicPeriod"/>
            </a:pPr>
            <a:r>
              <a:rPr lang="en-US" sz="2000" i="0" u="none" strike="noStrike" dirty="0">
                <a:solidFill>
                  <a:srgbClr val="000000"/>
                </a:solidFill>
                <a:effectLst/>
                <a:latin typeface="Times New Roman" panose="02020603050405020304" pitchFamily="18" charset="0"/>
                <a:cs typeface="Times New Roman" panose="02020603050405020304" pitchFamily="18" charset="0"/>
              </a:rPr>
              <a:t>Customer Reviews and Ratings</a:t>
            </a:r>
          </a:p>
          <a:p>
            <a:pPr rtl="0" fontAlgn="base">
              <a:buFont typeface="+mj-lt"/>
              <a:buAutoNum type="arabicPeriod"/>
            </a:pPr>
            <a:r>
              <a:rPr lang="en-US" sz="2000" i="0" u="none" strike="noStrike" dirty="0">
                <a:solidFill>
                  <a:srgbClr val="000000"/>
                </a:solidFill>
                <a:effectLst/>
                <a:latin typeface="Times New Roman" panose="02020603050405020304" pitchFamily="18" charset="0"/>
                <a:cs typeface="Times New Roman" panose="02020603050405020304" pitchFamily="18" charset="0"/>
              </a:rPr>
              <a:t>Real-Time Order Tracking</a:t>
            </a:r>
          </a:p>
          <a:p>
            <a:pPr marL="0" indent="0" rtl="0" fontAlgn="base">
              <a:buNone/>
            </a:pPr>
            <a:r>
              <a:rPr lang="en-US" sz="2000" dirty="0">
                <a:solidFill>
                  <a:srgbClr val="000000"/>
                </a:solidFill>
                <a:latin typeface="Times New Roman" panose="02020603050405020304" pitchFamily="18" charset="0"/>
                <a:cs typeface="Times New Roman" panose="02020603050405020304" pitchFamily="18" charset="0"/>
              </a:rPr>
              <a:t>5</a:t>
            </a:r>
            <a:r>
              <a:rPr lang="en-US" sz="2000" i="0" u="none" strike="noStrike" dirty="0">
                <a:solidFill>
                  <a:srgbClr val="000000"/>
                </a:solidFill>
                <a:effectLst/>
                <a:latin typeface="Times New Roman" panose="02020603050405020304" pitchFamily="18" charset="0"/>
                <a:cs typeface="Times New Roman" panose="02020603050405020304" pitchFamily="18" charset="0"/>
              </a:rPr>
              <a:t>.  Better Inventory Management for Admins</a:t>
            </a:r>
          </a:p>
          <a:p>
            <a:pPr marL="0" indent="0" rtl="0" fontAlgn="base">
              <a:buNone/>
            </a:pPr>
            <a:r>
              <a:rPr lang="en-US" sz="2000" dirty="0">
                <a:solidFill>
                  <a:srgbClr val="000000"/>
                </a:solidFill>
                <a:latin typeface="Times New Roman" panose="02020603050405020304" pitchFamily="18" charset="0"/>
                <a:cs typeface="Times New Roman" panose="02020603050405020304" pitchFamily="18" charset="0"/>
              </a:rPr>
              <a:t>6</a:t>
            </a:r>
            <a:r>
              <a:rPr lang="en-US" sz="2000" i="0" u="none" strike="noStrike" dirty="0">
                <a:solidFill>
                  <a:srgbClr val="000000"/>
                </a:solidFill>
                <a:effectLst/>
                <a:latin typeface="Times New Roman" panose="02020603050405020304" pitchFamily="18" charset="0"/>
                <a:cs typeface="Times New Roman" panose="02020603050405020304" pitchFamily="18" charset="0"/>
              </a:rPr>
              <a:t>.  Customer care Support</a:t>
            </a:r>
          </a:p>
          <a:p>
            <a:pPr marL="0" indent="0" rtl="0" fontAlgn="base">
              <a:buNone/>
            </a:pPr>
            <a:r>
              <a:rPr lang="en-US" sz="2000" dirty="0">
                <a:solidFill>
                  <a:srgbClr val="000000"/>
                </a:solidFill>
                <a:latin typeface="Times New Roman" panose="02020603050405020304" pitchFamily="18" charset="0"/>
                <a:cs typeface="Times New Roman" panose="02020603050405020304" pitchFamily="18" charset="0"/>
              </a:rPr>
              <a:t>7</a:t>
            </a:r>
            <a:r>
              <a:rPr lang="en-US" sz="2000" i="0" u="none" strike="noStrike" dirty="0">
                <a:solidFill>
                  <a:srgbClr val="000000"/>
                </a:solidFill>
                <a:effectLst/>
                <a:latin typeface="Times New Roman" panose="02020603050405020304" pitchFamily="18" charset="0"/>
                <a:cs typeface="Times New Roman" panose="02020603050405020304" pitchFamily="18" charset="0"/>
              </a:rPr>
              <a:t>.  Social Media Integration</a:t>
            </a:r>
          </a:p>
          <a:p>
            <a:pPr marL="0" indent="0" rtl="0" fontAlgn="base">
              <a:buNone/>
            </a:pPr>
            <a:endParaRPr lang="en-US" sz="2000" b="1" i="0" u="none" strike="noStrike"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98FFC12-7AD9-DAF8-F2F3-E97B101F04D1}"/>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2C576532-63BA-0FF8-1510-30B3C02A0DD7}"/>
              </a:ext>
            </a:extLst>
          </p:cNvPr>
          <p:cNvSpPr>
            <a:spLocks noGrp="1"/>
          </p:cNvSpPr>
          <p:nvPr>
            <p:ph type="sldNum" sz="quarter" idx="12"/>
          </p:nvPr>
        </p:nvSpPr>
        <p:spPr/>
        <p:txBody>
          <a:bodyPr/>
          <a:lstStyle/>
          <a:p>
            <a:fld id="{4EE46D15-3898-4B85-9369-B7C77A63AF05}" type="slidenum">
              <a:rPr lang="en-US" smtClean="0"/>
              <a:t>72</a:t>
            </a:fld>
            <a:endParaRPr lang="en-US"/>
          </a:p>
        </p:txBody>
      </p:sp>
    </p:spTree>
    <p:extLst>
      <p:ext uri="{BB962C8B-B14F-4D97-AF65-F5344CB8AC3E}">
        <p14:creationId xmlns:p14="http://schemas.microsoft.com/office/powerpoint/2010/main" val="17292494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EA2F1-3E70-7FF5-3B8A-B9B12BE71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D87DF4-C29C-A33D-5B93-7447E1562B26}"/>
              </a:ext>
            </a:extLst>
          </p:cNvPr>
          <p:cNvSpPr>
            <a:spLocks noGrp="1"/>
          </p:cNvSpPr>
          <p:nvPr>
            <p:ph type="title"/>
          </p:nvPr>
        </p:nvSpPr>
        <p:spPr/>
        <p:txBody>
          <a:bodyPr/>
          <a:lstStyle/>
          <a:p>
            <a:r>
              <a:rPr lang="en-IN" sz="4400" b="1" i="0" u="none" strike="noStrike" dirty="0">
                <a:solidFill>
                  <a:srgbClr val="000000"/>
                </a:solidFill>
                <a:effectLst/>
                <a:latin typeface="Times New Roman" panose="02020603050405020304" pitchFamily="18" charset="0"/>
              </a:rPr>
              <a:t>Bibliography</a:t>
            </a:r>
            <a:endParaRPr lang="en-US" dirty="0"/>
          </a:p>
        </p:txBody>
      </p:sp>
      <p:sp>
        <p:nvSpPr>
          <p:cNvPr id="3" name="Content Placeholder 2">
            <a:extLst>
              <a:ext uri="{FF2B5EF4-FFF2-40B4-BE49-F238E27FC236}">
                <a16:creationId xmlns:a16="http://schemas.microsoft.com/office/drawing/2014/main" id="{A9E49F2D-DC33-1B2B-9CE3-8E98FA13D97B}"/>
              </a:ext>
            </a:extLst>
          </p:cNvPr>
          <p:cNvSpPr>
            <a:spLocks noGrp="1"/>
          </p:cNvSpPr>
          <p:nvPr>
            <p:ph idx="1"/>
          </p:nvPr>
        </p:nvSpPr>
        <p:spPr/>
        <p:txBody>
          <a:bodyPr>
            <a:normAutofit/>
          </a:bodyPr>
          <a:lstStyle/>
          <a:p>
            <a:pPr rtl="0"/>
            <a:r>
              <a:rPr lang="en-US" sz="3200" b="1" i="0" u="none" strike="noStrike" dirty="0">
                <a:solidFill>
                  <a:srgbClr val="000000"/>
                </a:solidFill>
                <a:effectLst/>
                <a:latin typeface="Times New Roman" panose="02020603050405020304" pitchFamily="18" charset="0"/>
                <a:cs typeface="Times New Roman" panose="02020603050405020304" pitchFamily="18" charset="0"/>
              </a:rPr>
              <a:t>Jsp and servlet : </a:t>
            </a:r>
            <a:endParaRPr lang="en-US" sz="3200" b="0" dirty="0">
              <a:effectLst/>
              <a:latin typeface="Times New Roman" panose="02020603050405020304" pitchFamily="18" charset="0"/>
              <a:cs typeface="Times New Roman" panose="02020603050405020304" pitchFamily="18" charset="0"/>
            </a:endParaRPr>
          </a:p>
          <a:p>
            <a:pPr rtl="0" fontAlgn="base">
              <a:buFont typeface="Arial" panose="020B0604020202020204" pitchFamily="34" charset="0"/>
              <a:buChar char="•"/>
            </a:pPr>
            <a:r>
              <a:rPr lang="en-US" sz="1800" b="0" i="0" u="sng" strike="noStrike" dirty="0">
                <a:solidFill>
                  <a:srgbClr val="1155CC"/>
                </a:solidFill>
                <a:effectLst/>
                <a:latin typeface="Times New Roman" panose="02020603050405020304" pitchFamily="18" charset="0"/>
                <a:cs typeface="Times New Roman" panose="02020603050405020304" pitchFamily="18" charset="0"/>
                <a:hlinkClick r:id="rId2"/>
              </a:rPr>
              <a:t>https://docs.oracle.com/javaee/5/tutorial/doc/bnafe.html#:~:text=A%20servlet%20is%20a%20Java,a%20request%2Dresponse%20programming%20model</a:t>
            </a:r>
            <a:endParaRPr lang="en-US" sz="1800" b="0" i="0" u="sng" strike="noStrike" dirty="0">
              <a:solidFill>
                <a:srgbClr val="1155CC"/>
              </a:solidFill>
              <a:effectLst/>
              <a:latin typeface="Times New Roman" panose="02020603050405020304" pitchFamily="18" charset="0"/>
              <a:cs typeface="Times New Roman" panose="02020603050405020304" pitchFamily="18" charset="0"/>
            </a:endParaRPr>
          </a:p>
          <a:p>
            <a:pPr marL="0" indent="0" rtl="0" fontAlgn="base">
              <a:buNone/>
            </a:pP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p>
            <a:pPr fontAlgn="base"/>
            <a:r>
              <a:rPr lang="en-US" sz="1800" b="0" i="0" u="sng" strike="noStrike" dirty="0">
                <a:solidFill>
                  <a:srgbClr val="1155CC"/>
                </a:solidFill>
                <a:effectLst/>
                <a:latin typeface="Times New Roman" panose="02020603050405020304" pitchFamily="18" charset="0"/>
                <a:cs typeface="Times New Roman" panose="02020603050405020304" pitchFamily="18" charset="0"/>
                <a:hlinkClick r:id="rId3"/>
              </a:rPr>
              <a:t>https://www.oreilly.com/library/view/more-servlets-and/0130676144/</a:t>
            </a:r>
            <a:endParaRPr lang="en-US" sz="1800" b="0" i="0" u="sng" strike="noStrike" dirty="0">
              <a:solidFill>
                <a:srgbClr val="1155CC"/>
              </a:solidFill>
              <a:effectLst/>
              <a:latin typeface="Times New Roman" panose="02020603050405020304" pitchFamily="18" charset="0"/>
              <a:cs typeface="Times New Roman" panose="02020603050405020304" pitchFamily="18" charset="0"/>
            </a:endParaRPr>
          </a:p>
          <a:p>
            <a:pPr marL="0" indent="0" fontAlgn="base">
              <a:buNone/>
            </a:pPr>
            <a:endParaRPr lang="en-US" sz="3200" b="0" i="0" u="none" strike="noStrike" dirty="0">
              <a:solidFill>
                <a:srgbClr val="000000"/>
              </a:solidFill>
              <a:effectLst/>
              <a:latin typeface="Times New Roman" panose="02020603050405020304" pitchFamily="18" charset="0"/>
              <a:cs typeface="Times New Roman" panose="02020603050405020304" pitchFamily="18" charset="0"/>
            </a:endParaRPr>
          </a:p>
          <a:p>
            <a:r>
              <a:rPr lang="en-US" sz="3200" b="1" i="0" u="none" strike="noStrike" dirty="0">
                <a:solidFill>
                  <a:srgbClr val="000000"/>
                </a:solidFill>
                <a:effectLst/>
                <a:latin typeface="Times New Roman" panose="02020603050405020304" pitchFamily="18" charset="0"/>
                <a:cs typeface="Times New Roman" panose="02020603050405020304" pitchFamily="18" charset="0"/>
              </a:rPr>
              <a:t>Product images:</a:t>
            </a:r>
            <a:endParaRPr lang="en-US" sz="3200" b="0" dirty="0">
              <a:effectLst/>
              <a:latin typeface="Times New Roman" panose="02020603050405020304" pitchFamily="18" charset="0"/>
              <a:cs typeface="Times New Roman" panose="02020603050405020304" pitchFamily="18" charset="0"/>
            </a:endParaRPr>
          </a:p>
          <a:p>
            <a:pPr fontAlgn="base"/>
            <a:r>
              <a:rPr lang="en-US" sz="2000" b="0" i="0" u="none" strike="noStrike" dirty="0">
                <a:solidFill>
                  <a:srgbClr val="000000"/>
                </a:solidFill>
                <a:effectLst/>
                <a:latin typeface="Times New Roman" panose="02020603050405020304" pitchFamily="18" charset="0"/>
                <a:cs typeface="Times New Roman" panose="02020603050405020304" pitchFamily="18" charset="0"/>
              </a:rPr>
              <a:t>Freepik</a:t>
            </a:r>
          </a:p>
          <a:p>
            <a:pPr fontAlgn="base"/>
            <a:r>
              <a:rPr lang="en-US" sz="2000" b="0" i="0" u="none" strike="noStrike" dirty="0">
                <a:solidFill>
                  <a:srgbClr val="000000"/>
                </a:solidFill>
                <a:effectLst/>
                <a:latin typeface="Times New Roman" panose="02020603050405020304" pitchFamily="18" charset="0"/>
                <a:cs typeface="Times New Roman" panose="02020603050405020304" pitchFamily="18" charset="0"/>
              </a:rPr>
              <a:t>Pixabay</a:t>
            </a:r>
          </a:p>
          <a:p>
            <a:endParaRPr lang="en-US" dirty="0"/>
          </a:p>
        </p:txBody>
      </p:sp>
      <p:sp>
        <p:nvSpPr>
          <p:cNvPr id="4" name="Footer Placeholder 3">
            <a:extLst>
              <a:ext uri="{FF2B5EF4-FFF2-40B4-BE49-F238E27FC236}">
                <a16:creationId xmlns:a16="http://schemas.microsoft.com/office/drawing/2014/main" id="{A8A198B2-A783-4FAA-A641-C22EF5FACBBA}"/>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D9AB06D9-174A-E6C8-5A29-6C2EA22F5395}"/>
              </a:ext>
            </a:extLst>
          </p:cNvPr>
          <p:cNvSpPr>
            <a:spLocks noGrp="1"/>
          </p:cNvSpPr>
          <p:nvPr>
            <p:ph type="sldNum" sz="quarter" idx="12"/>
          </p:nvPr>
        </p:nvSpPr>
        <p:spPr/>
        <p:txBody>
          <a:bodyPr/>
          <a:lstStyle/>
          <a:p>
            <a:fld id="{4EE46D15-3898-4B85-9369-B7C77A63AF05}" type="slidenum">
              <a:rPr lang="en-US" smtClean="0"/>
              <a:t>73</a:t>
            </a:fld>
            <a:endParaRPr lang="en-US"/>
          </a:p>
        </p:txBody>
      </p:sp>
    </p:spTree>
    <p:extLst>
      <p:ext uri="{BB962C8B-B14F-4D97-AF65-F5344CB8AC3E}">
        <p14:creationId xmlns:p14="http://schemas.microsoft.com/office/powerpoint/2010/main" val="16447991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040B1-CFE5-E3C7-B1AB-DD938697A6D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123A30-05A3-577A-7601-F12D854498B6}"/>
              </a:ext>
            </a:extLst>
          </p:cNvPr>
          <p:cNvSpPr>
            <a:spLocks noGrp="1"/>
          </p:cNvSpPr>
          <p:nvPr>
            <p:ph idx="1"/>
          </p:nvPr>
        </p:nvSpPr>
        <p:spPr/>
        <p:txBody>
          <a:bodyPr>
            <a:normAutofit/>
          </a:bodyPr>
          <a:lstStyle/>
          <a:p>
            <a:endParaRPr lang="en-US" dirty="0"/>
          </a:p>
          <a:p>
            <a:pPr marL="3200400" lvl="7" indent="0">
              <a:buNone/>
            </a:pPr>
            <a:endParaRPr lang="en-US" dirty="0"/>
          </a:p>
          <a:p>
            <a:pPr marL="3200400" lvl="7" indent="0">
              <a:buNone/>
            </a:pPr>
            <a:endParaRPr lang="en-US" sz="3600" dirty="0"/>
          </a:p>
          <a:p>
            <a:pPr marL="3200400" lvl="7" indent="0">
              <a:buNone/>
            </a:pPr>
            <a:r>
              <a:rPr lang="en-US" sz="4000" dirty="0"/>
              <a:t>Thank you</a:t>
            </a:r>
          </a:p>
          <a:p>
            <a:endParaRPr lang="en-US" dirty="0"/>
          </a:p>
        </p:txBody>
      </p:sp>
      <p:sp>
        <p:nvSpPr>
          <p:cNvPr id="4" name="Footer Placeholder 3">
            <a:extLst>
              <a:ext uri="{FF2B5EF4-FFF2-40B4-BE49-F238E27FC236}">
                <a16:creationId xmlns:a16="http://schemas.microsoft.com/office/drawing/2014/main" id="{41BB364F-5247-AC1F-4259-BCE8BEE02D43}"/>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5422C392-77E4-313F-CE45-50B92837B7DE}"/>
              </a:ext>
            </a:extLst>
          </p:cNvPr>
          <p:cNvSpPr>
            <a:spLocks noGrp="1"/>
          </p:cNvSpPr>
          <p:nvPr>
            <p:ph type="sldNum" sz="quarter" idx="12"/>
          </p:nvPr>
        </p:nvSpPr>
        <p:spPr/>
        <p:txBody>
          <a:bodyPr/>
          <a:lstStyle/>
          <a:p>
            <a:fld id="{4EE46D15-3898-4B85-9369-B7C77A63AF05}" type="slidenum">
              <a:rPr lang="en-US" smtClean="0"/>
              <a:t>74</a:t>
            </a:fld>
            <a:endParaRPr lang="en-US"/>
          </a:p>
        </p:txBody>
      </p:sp>
    </p:spTree>
    <p:extLst>
      <p:ext uri="{BB962C8B-B14F-4D97-AF65-F5344CB8AC3E}">
        <p14:creationId xmlns:p14="http://schemas.microsoft.com/office/powerpoint/2010/main" val="3032285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142C3-4693-7BE1-CEAD-BC0C231952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E5C010-CB95-B592-888E-A5C1AFF3AB1F}"/>
              </a:ext>
            </a:extLst>
          </p:cNvPr>
          <p:cNvSpPr>
            <a:spLocks noGrp="1"/>
          </p:cNvSpPr>
          <p:nvPr>
            <p:ph type="title"/>
          </p:nvPr>
        </p:nvSpPr>
        <p:spPr/>
        <p:txBody>
          <a:bodyPr/>
          <a:lstStyle/>
          <a:p>
            <a:r>
              <a:rPr lang="en-US" dirty="0"/>
              <a:t>System Architecture</a:t>
            </a:r>
          </a:p>
        </p:txBody>
      </p:sp>
      <p:sp>
        <p:nvSpPr>
          <p:cNvPr id="3" name="Content Placeholder 2">
            <a:extLst>
              <a:ext uri="{FF2B5EF4-FFF2-40B4-BE49-F238E27FC236}">
                <a16:creationId xmlns:a16="http://schemas.microsoft.com/office/drawing/2014/main" id="{E5BCE5A6-4514-C96A-2DDC-AF7831BDBD24}"/>
              </a:ext>
            </a:extLst>
          </p:cNvPr>
          <p:cNvSpPr>
            <a:spLocks noGrp="1"/>
          </p:cNvSpPr>
          <p:nvPr>
            <p:ph idx="1"/>
          </p:nvPr>
        </p:nvSpPr>
        <p:spPr>
          <a:xfrm>
            <a:off x="457200" y="1066800"/>
            <a:ext cx="8229600" cy="5257800"/>
          </a:xfrm>
        </p:spPr>
        <p:txBody>
          <a:bodyPr/>
          <a:lstStyle/>
          <a:p>
            <a:r>
              <a:rPr lang="en-US" sz="2000" b="1" u="sng" dirty="0"/>
              <a:t>Use case diagram</a:t>
            </a:r>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A1B7FB18-9718-6344-19A9-77A5A0E6E3C1}"/>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357F33BA-0900-0DC5-DAF9-8449616C453E}"/>
              </a:ext>
            </a:extLst>
          </p:cNvPr>
          <p:cNvSpPr>
            <a:spLocks noGrp="1"/>
          </p:cNvSpPr>
          <p:nvPr>
            <p:ph type="sldNum" sz="quarter" idx="12"/>
          </p:nvPr>
        </p:nvSpPr>
        <p:spPr/>
        <p:txBody>
          <a:bodyPr/>
          <a:lstStyle/>
          <a:p>
            <a:fld id="{4EE46D15-3898-4B85-9369-B7C77A63AF05}" type="slidenum">
              <a:rPr lang="en-US" smtClean="0"/>
              <a:t>8</a:t>
            </a:fld>
            <a:endParaRPr lang="en-US"/>
          </a:p>
        </p:txBody>
      </p:sp>
      <p:pic>
        <p:nvPicPr>
          <p:cNvPr id="8" name="Picture 2" descr="C:\Users\rcc\Downloads\admin_usecase.png">
            <a:extLst>
              <a:ext uri="{FF2B5EF4-FFF2-40B4-BE49-F238E27FC236}">
                <a16:creationId xmlns:a16="http://schemas.microsoft.com/office/drawing/2014/main" id="{1E1EC0A6-D771-4068-4342-6CF44237B76B}"/>
              </a:ext>
            </a:extLst>
          </p:cNvPr>
          <p:cNvPicPr>
            <a:picLocks noChangeAspect="1" noChangeArrowheads="1"/>
          </p:cNvPicPr>
          <p:nvPr/>
        </p:nvPicPr>
        <p:blipFill>
          <a:blip r:embed="rId2"/>
          <a:srcRect/>
          <a:stretch>
            <a:fillRect/>
          </a:stretch>
        </p:blipFill>
        <p:spPr bwMode="auto">
          <a:xfrm>
            <a:off x="2362200" y="1274675"/>
            <a:ext cx="5376211" cy="5034050"/>
          </a:xfrm>
          <a:prstGeom prst="rect">
            <a:avLst/>
          </a:prstGeom>
          <a:noFill/>
        </p:spPr>
      </p:pic>
    </p:spTree>
    <p:extLst>
      <p:ext uri="{BB962C8B-B14F-4D97-AF65-F5344CB8AC3E}">
        <p14:creationId xmlns:p14="http://schemas.microsoft.com/office/powerpoint/2010/main" val="4212414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3A519-68D2-93AA-78AB-B090731808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D77FB-3C5F-57D6-53D3-EF2A8A9F6855}"/>
              </a:ext>
            </a:extLst>
          </p:cNvPr>
          <p:cNvSpPr>
            <a:spLocks noGrp="1"/>
          </p:cNvSpPr>
          <p:nvPr>
            <p:ph type="title"/>
          </p:nvPr>
        </p:nvSpPr>
        <p:spPr>
          <a:xfrm>
            <a:off x="457200" y="274638"/>
            <a:ext cx="8229600" cy="792162"/>
          </a:xfrm>
        </p:spPr>
        <p:txBody>
          <a:bodyPr>
            <a:normAutofit fontScale="90000"/>
          </a:bodyPr>
          <a:lstStyle/>
          <a:p>
            <a:pPr rtl="0">
              <a:spcBef>
                <a:spcPts val="1200"/>
              </a:spcBef>
              <a:spcAft>
                <a:spcPts val="1200"/>
              </a:spcAft>
            </a:pPr>
            <a:r>
              <a:rPr lang="en-US" sz="1800" b="0" i="0" u="none" strike="noStrike" dirty="0">
                <a:solidFill>
                  <a:srgbClr val="000000"/>
                </a:solidFill>
                <a:effectLst/>
                <a:latin typeface="Times New Roman" panose="02020603050405020304" pitchFamily="18" charset="0"/>
              </a:rPr>
              <a:t> </a:t>
            </a:r>
            <a:br>
              <a:rPr lang="en-US" b="0" dirty="0">
                <a:effectLst/>
              </a:rPr>
            </a:br>
            <a:r>
              <a:rPr lang="en-US" sz="4400" b="0" i="0" u="none" strike="noStrike" dirty="0">
                <a:solidFill>
                  <a:srgbClr val="000000"/>
                </a:solidFill>
                <a:effectLst/>
                <a:latin typeface="Times New Roman" panose="02020603050405020304" pitchFamily="18" charset="0"/>
              </a:rPr>
              <a:t>use case diagram of customer</a:t>
            </a:r>
            <a:br>
              <a:rPr lang="en-US" dirty="0"/>
            </a:br>
            <a:endParaRPr lang="en-US" dirty="0"/>
          </a:p>
        </p:txBody>
      </p:sp>
      <p:sp>
        <p:nvSpPr>
          <p:cNvPr id="4" name="Footer Placeholder 3">
            <a:extLst>
              <a:ext uri="{FF2B5EF4-FFF2-40B4-BE49-F238E27FC236}">
                <a16:creationId xmlns:a16="http://schemas.microsoft.com/office/drawing/2014/main" id="{A36EE5FF-6642-FE1A-A8DD-282CC67DED2D}"/>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D48363F3-718E-AB40-0CC5-790B99C18184}"/>
              </a:ext>
            </a:extLst>
          </p:cNvPr>
          <p:cNvSpPr>
            <a:spLocks noGrp="1"/>
          </p:cNvSpPr>
          <p:nvPr>
            <p:ph type="sldNum" sz="quarter" idx="12"/>
          </p:nvPr>
        </p:nvSpPr>
        <p:spPr/>
        <p:txBody>
          <a:bodyPr/>
          <a:lstStyle/>
          <a:p>
            <a:fld id="{4EE46D15-3898-4B85-9369-B7C77A63AF05}" type="slidenum">
              <a:rPr lang="en-US" smtClean="0"/>
              <a:t>9</a:t>
            </a:fld>
            <a:endParaRPr lang="en-US"/>
          </a:p>
        </p:txBody>
      </p:sp>
      <p:pic>
        <p:nvPicPr>
          <p:cNvPr id="6" name="Picture 3" descr="C:\Users\rcc\Downloads\customer_usecase(new).png">
            <a:extLst>
              <a:ext uri="{FF2B5EF4-FFF2-40B4-BE49-F238E27FC236}">
                <a16:creationId xmlns:a16="http://schemas.microsoft.com/office/drawing/2014/main" id="{08341E11-5550-F7E0-FD8E-2331BBFC378C}"/>
              </a:ext>
            </a:extLst>
          </p:cNvPr>
          <p:cNvPicPr>
            <a:picLocks noGrp="1" noChangeAspect="1" noChangeArrowheads="1"/>
          </p:cNvPicPr>
          <p:nvPr>
            <p:ph idx="1"/>
          </p:nvPr>
        </p:nvPicPr>
        <p:blipFill>
          <a:blip r:embed="rId3"/>
          <a:srcRect/>
          <a:stretch>
            <a:fillRect/>
          </a:stretch>
        </p:blipFill>
        <p:spPr bwMode="auto">
          <a:xfrm>
            <a:off x="2209801" y="838200"/>
            <a:ext cx="5536418" cy="5486400"/>
          </a:xfrm>
          <a:prstGeom prst="rect">
            <a:avLst/>
          </a:prstGeom>
          <a:noFill/>
        </p:spPr>
      </p:pic>
    </p:spTree>
    <p:extLst>
      <p:ext uri="{BB962C8B-B14F-4D97-AF65-F5344CB8AC3E}">
        <p14:creationId xmlns:p14="http://schemas.microsoft.com/office/powerpoint/2010/main" val="41379745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2473</TotalTime>
  <Words>1218</Words>
  <Application>Microsoft Office PowerPoint</Application>
  <PresentationFormat>On-screen Show (4:3)</PresentationFormat>
  <Paragraphs>338</Paragraphs>
  <Slides>74</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74</vt:i4>
      </vt:variant>
    </vt:vector>
  </HeadingPairs>
  <TitlesOfParts>
    <vt:vector size="78" baseType="lpstr">
      <vt:lpstr>Arial</vt:lpstr>
      <vt:lpstr>Calibri</vt:lpstr>
      <vt:lpstr>Times New Roman</vt:lpstr>
      <vt:lpstr>Office Theme</vt:lpstr>
      <vt:lpstr>PowerPoint Presentation</vt:lpstr>
      <vt:lpstr>Table of Content</vt:lpstr>
      <vt:lpstr>Project Profile</vt:lpstr>
      <vt:lpstr>Project Description</vt:lpstr>
      <vt:lpstr>Project Description</vt:lpstr>
      <vt:lpstr>Project Description</vt:lpstr>
      <vt:lpstr>Flow of System</vt:lpstr>
      <vt:lpstr>System Architecture</vt:lpstr>
      <vt:lpstr>  use case diagram of customer </vt:lpstr>
      <vt:lpstr> use case diagram of delivery person</vt:lpstr>
      <vt:lpstr>use case diagram of guest</vt:lpstr>
      <vt:lpstr>System Design</vt:lpstr>
      <vt:lpstr>Activity diagrams </vt:lpstr>
      <vt:lpstr> Activity Diagram of User(customer , system) </vt:lpstr>
      <vt:lpstr>Module hierarchy</vt:lpstr>
      <vt:lpstr>                          Data Dictionary </vt:lpstr>
      <vt:lpstr>Product table</vt:lpstr>
      <vt:lpstr>Customer table</vt:lpstr>
      <vt:lpstr>Address table</vt:lpstr>
      <vt:lpstr>Cart table</vt:lpstr>
      <vt:lpstr>Delivery person table</vt:lpstr>
      <vt:lpstr>Employee table</vt:lpstr>
      <vt:lpstr>Feedback table</vt:lpstr>
      <vt:lpstr>Image table</vt:lpstr>
      <vt:lpstr>Order line-item table</vt:lpstr>
      <vt:lpstr>Order table</vt:lpstr>
      <vt:lpstr>Parent Category table</vt:lpstr>
      <vt:lpstr>Payment table</vt:lpstr>
      <vt:lpstr>Sub category table</vt:lpstr>
      <vt:lpstr>Wishlist table</vt:lpstr>
      <vt:lpstr>Home Page</vt:lpstr>
      <vt:lpstr>Home Page</vt:lpstr>
      <vt:lpstr>Home Page</vt:lpstr>
      <vt:lpstr>Sign UP Page</vt:lpstr>
      <vt:lpstr>Login Page</vt:lpstr>
      <vt:lpstr>Shop Page</vt:lpstr>
      <vt:lpstr>Shop Page</vt:lpstr>
      <vt:lpstr>Shop Page</vt:lpstr>
      <vt:lpstr>Shop Page</vt:lpstr>
      <vt:lpstr>Shop Page</vt:lpstr>
      <vt:lpstr>Shop Page</vt:lpstr>
      <vt:lpstr>Shop Page</vt:lpstr>
      <vt:lpstr>Shop Page</vt:lpstr>
      <vt:lpstr>Shop Page</vt:lpstr>
      <vt:lpstr>Shop Page</vt:lpstr>
      <vt:lpstr>Product Detail Page</vt:lpstr>
      <vt:lpstr>Cart</vt:lpstr>
      <vt:lpstr>Cart</vt:lpstr>
      <vt:lpstr>Wish list</vt:lpstr>
      <vt:lpstr>Product Detail Page</vt:lpstr>
      <vt:lpstr>Check out Page</vt:lpstr>
      <vt:lpstr>Order History Page</vt:lpstr>
      <vt:lpstr>Deliver Person Dashboard</vt:lpstr>
      <vt:lpstr>Admin Dashboard</vt:lpstr>
      <vt:lpstr>Admin Dashboard</vt:lpstr>
      <vt:lpstr>Admin Dashboard</vt:lpstr>
      <vt:lpstr>Admin Dashboard</vt:lpstr>
      <vt:lpstr>Admin Dashboard</vt:lpstr>
      <vt:lpstr>Admin Dashboard</vt:lpstr>
      <vt:lpstr>Admin Dashboard</vt:lpstr>
      <vt:lpstr>Admin Dashboard</vt:lpstr>
      <vt:lpstr>Admin Dashboard</vt:lpstr>
      <vt:lpstr>Admin Dashboard</vt:lpstr>
      <vt:lpstr>Admin Dashboard</vt:lpstr>
      <vt:lpstr>Admin Dashboard</vt:lpstr>
      <vt:lpstr>Admin Dashboard</vt:lpstr>
      <vt:lpstr>Admin Dashboard</vt:lpstr>
      <vt:lpstr>System Testing  </vt:lpstr>
      <vt:lpstr>System Testing  </vt:lpstr>
      <vt:lpstr>System Testing</vt:lpstr>
      <vt:lpstr>Conclusion</vt:lpstr>
      <vt:lpstr>Future Work</vt:lpstr>
      <vt:lpstr>Bibliography</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Khyati Rami</dc:creator>
  <cp:lastModifiedBy>jinal vachheta</cp:lastModifiedBy>
  <cp:revision>74</cp:revision>
  <dcterms:created xsi:type="dcterms:W3CDTF">2019-12-05T09:02:25Z</dcterms:created>
  <dcterms:modified xsi:type="dcterms:W3CDTF">2025-01-04T17:03:49Z</dcterms:modified>
</cp:coreProperties>
</file>